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handoutMasterIdLst>
    <p:handoutMasterId r:id="rId28"/>
  </p:handoutMasterIdLst>
  <p:sldIdLst>
    <p:sldId id="256" r:id="rId2"/>
    <p:sldId id="257" r:id="rId3"/>
    <p:sldId id="266" r:id="rId4"/>
    <p:sldId id="263" r:id="rId5"/>
    <p:sldId id="268" r:id="rId6"/>
    <p:sldId id="269" r:id="rId7"/>
    <p:sldId id="270" r:id="rId8"/>
    <p:sldId id="267" r:id="rId9"/>
    <p:sldId id="271" r:id="rId10"/>
    <p:sldId id="272" r:id="rId11"/>
    <p:sldId id="276" r:id="rId12"/>
    <p:sldId id="278" r:id="rId13"/>
    <p:sldId id="279" r:id="rId14"/>
    <p:sldId id="259" r:id="rId15"/>
    <p:sldId id="280" r:id="rId16"/>
    <p:sldId id="282" r:id="rId17"/>
    <p:sldId id="262" r:id="rId18"/>
    <p:sldId id="283" r:id="rId19"/>
    <p:sldId id="265" r:id="rId20"/>
    <p:sldId id="285" r:id="rId21"/>
    <p:sldId id="286" r:id="rId22"/>
    <p:sldId id="287" r:id="rId23"/>
    <p:sldId id="288" r:id="rId24"/>
    <p:sldId id="289" r:id="rId25"/>
    <p:sldId id="260" r:id="rId26"/>
  </p:sldIdLst>
  <p:sldSz cx="9144000" cy="6858000" type="screen4x3"/>
  <p:notesSz cx="6858000" cy="9144000"/>
  <p:custDataLst>
    <p:tags r:id="rId29"/>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5B5B6"/>
    <a:srgbClr val="00409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96" d="100"/>
          <a:sy n="96" d="100"/>
        </p:scale>
        <p:origin x="1340" y="48"/>
      </p:cViewPr>
      <p:guideLst/>
    </p:cSldViewPr>
  </p:slideViewPr>
  <p:notesTextViewPr>
    <p:cViewPr>
      <p:scale>
        <a:sx n="1" d="1"/>
        <a:sy n="1" d="1"/>
      </p:scale>
      <p:origin x="0" y="0"/>
    </p:cViewPr>
  </p:notesTextViewPr>
  <p:notesViewPr>
    <p:cSldViewPr snapToGrid="0">
      <p:cViewPr varScale="1">
        <p:scale>
          <a:sx n="65" d="100"/>
          <a:sy n="65" d="100"/>
        </p:scale>
        <p:origin x="1642" y="3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D3B8634-8B22-44A9-BF76-EC6050F04131}" type="datetimeFigureOut">
              <a:rPr lang="zh-CN" altLang="en-US" smtClean="0"/>
              <a:t>2025/10/19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3D1725-F63C-4D68-B092-6398EEAA2830}"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jpeg>
</file>

<file path=ppt/media/image11.jpe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680DD-5D48-43D4-AB91-DEADB228A6CD}" type="datetimeFigureOut">
              <a:rPr lang="zh-CN" altLang="en-US" smtClean="0"/>
              <a:t>2025/10/19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4314D8-73CC-4885-86DC-0CA92AD796A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useBgFill="1">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a:xfrm>
            <a:off x="628650" y="6356355"/>
            <a:ext cx="2057400" cy="365125"/>
          </a:xfrm>
          <a:prstGeom prst="rect">
            <a:avLst/>
          </a:prstGeom>
        </p:spPr>
        <p:txBody>
          <a:bodyPr/>
          <a:lstStyle/>
          <a:p>
            <a:fld id="{6FE30043-994B-4937-B349-3E6E68B72375}" type="datetimeFigureOut">
              <a:rPr lang="zh-CN" altLang="en-US" smtClean="0"/>
              <a:t>2025/10/19</a:t>
            </a:fld>
            <a:endParaRPr lang="zh-CN" altLang="en-US"/>
          </a:p>
        </p:txBody>
      </p:sp>
      <p:sp>
        <p:nvSpPr>
          <p:cNvPr id="5" name="Footer Placeholder 4"/>
          <p:cNvSpPr>
            <a:spLocks noGrp="1"/>
          </p:cNvSpPr>
          <p:nvPr>
            <p:ph type="ftr" sz="quarter" idx="11"/>
          </p:nvPr>
        </p:nvSpPr>
        <p:spPr>
          <a:xfrm>
            <a:off x="3028950" y="6356355"/>
            <a:ext cx="30861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6457950" y="6356355"/>
            <a:ext cx="2057400" cy="365125"/>
          </a:xfrm>
          <a:prstGeom prst="rect">
            <a:avLst/>
          </a:prstGeom>
        </p:spPr>
        <p:txBody>
          <a:bodyPr/>
          <a:lstStyle/>
          <a:p>
            <a:fld id="{82CCE3F0-44E4-45E3-84A9-C7CB44E2AD6E}"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3"/>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8"/>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a:xfrm>
            <a:off x="628650" y="6356355"/>
            <a:ext cx="2057400" cy="365125"/>
          </a:xfrm>
          <a:prstGeom prst="rect">
            <a:avLst/>
          </a:prstGeom>
        </p:spPr>
        <p:txBody>
          <a:bodyPr/>
          <a:lstStyle/>
          <a:p>
            <a:fld id="{6FE30043-994B-4937-B349-3E6E68B72375}" type="datetimeFigureOut">
              <a:rPr lang="zh-CN" altLang="en-US" smtClean="0"/>
              <a:t>2025/10/19</a:t>
            </a:fld>
            <a:endParaRPr lang="zh-CN" altLang="en-US"/>
          </a:p>
        </p:txBody>
      </p:sp>
      <p:sp>
        <p:nvSpPr>
          <p:cNvPr id="5" name="Footer Placeholder 4"/>
          <p:cNvSpPr>
            <a:spLocks noGrp="1"/>
          </p:cNvSpPr>
          <p:nvPr>
            <p:ph type="ftr" sz="quarter" idx="11"/>
          </p:nvPr>
        </p:nvSpPr>
        <p:spPr>
          <a:xfrm>
            <a:off x="3028950" y="6356355"/>
            <a:ext cx="30861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6457950" y="6356355"/>
            <a:ext cx="2057400" cy="365125"/>
          </a:xfrm>
          <a:prstGeom prst="rect">
            <a:avLst/>
          </a:prstGeom>
        </p:spPr>
        <p:txBody>
          <a:bodyPr/>
          <a:lstStyle/>
          <a:p>
            <a:fld id="{82CCE3F0-44E4-45E3-84A9-C7CB44E2AD6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a:xfrm>
            <a:off x="628650" y="6356355"/>
            <a:ext cx="2057400" cy="365125"/>
          </a:xfrm>
          <a:prstGeom prst="rect">
            <a:avLst/>
          </a:prstGeom>
        </p:spPr>
        <p:txBody>
          <a:bodyPr/>
          <a:lstStyle/>
          <a:p>
            <a:fld id="{6FE30043-994B-4937-B349-3E6E68B72375}" type="datetimeFigureOut">
              <a:rPr lang="zh-CN" altLang="en-US" smtClean="0"/>
              <a:t>2025/10/19</a:t>
            </a:fld>
            <a:endParaRPr lang="zh-CN" altLang="en-US"/>
          </a:p>
        </p:txBody>
      </p:sp>
      <p:sp>
        <p:nvSpPr>
          <p:cNvPr id="4" name="Footer Placeholder 3"/>
          <p:cNvSpPr>
            <a:spLocks noGrp="1"/>
          </p:cNvSpPr>
          <p:nvPr>
            <p:ph type="ftr" sz="quarter" idx="11"/>
          </p:nvPr>
        </p:nvSpPr>
        <p:spPr>
          <a:xfrm>
            <a:off x="3028950" y="6356355"/>
            <a:ext cx="3086100" cy="365125"/>
          </a:xfrm>
          <a:prstGeom prst="rect">
            <a:avLst/>
          </a:prstGeom>
        </p:spPr>
        <p:txBody>
          <a:bodyPr/>
          <a:lstStyle/>
          <a:p>
            <a:endParaRPr lang="zh-CN" altLang="en-US"/>
          </a:p>
        </p:txBody>
      </p:sp>
      <p:sp>
        <p:nvSpPr>
          <p:cNvPr id="5" name="Slide Number Placeholder 4"/>
          <p:cNvSpPr>
            <a:spLocks noGrp="1"/>
          </p:cNvSpPr>
          <p:nvPr>
            <p:ph type="sldNum" sz="quarter" idx="12"/>
          </p:nvPr>
        </p:nvSpPr>
        <p:spPr>
          <a:xfrm>
            <a:off x="6457950" y="6356355"/>
            <a:ext cx="2057400" cy="365125"/>
          </a:xfrm>
          <a:prstGeom prst="rect">
            <a:avLst/>
          </a:prstGeom>
        </p:spPr>
        <p:txBody>
          <a:bodyPr/>
          <a:lstStyle/>
          <a:p>
            <a:fld id="{82CCE3F0-44E4-45E3-84A9-C7CB44E2AD6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5"/>
            <a:ext cx="2057400" cy="365125"/>
          </a:xfrm>
          <a:prstGeom prst="rect">
            <a:avLst/>
          </a:prstGeom>
        </p:spPr>
        <p:txBody>
          <a:bodyPr/>
          <a:lstStyle/>
          <a:p>
            <a:fld id="{6FE30043-994B-4937-B349-3E6E68B72375}" type="datetimeFigureOut">
              <a:rPr lang="zh-CN" altLang="en-US" smtClean="0"/>
              <a:t>2025/10/19</a:t>
            </a:fld>
            <a:endParaRPr lang="zh-CN" altLang="en-US"/>
          </a:p>
        </p:txBody>
      </p:sp>
      <p:sp>
        <p:nvSpPr>
          <p:cNvPr id="3" name="Footer Placeholder 2"/>
          <p:cNvSpPr>
            <a:spLocks noGrp="1"/>
          </p:cNvSpPr>
          <p:nvPr>
            <p:ph type="ftr" sz="quarter" idx="11"/>
          </p:nvPr>
        </p:nvSpPr>
        <p:spPr>
          <a:xfrm>
            <a:off x="3028950" y="6356355"/>
            <a:ext cx="3086100" cy="365125"/>
          </a:xfrm>
          <a:prstGeom prst="rect">
            <a:avLst/>
          </a:prstGeom>
        </p:spPr>
        <p:txBody>
          <a:bodyPr/>
          <a:lstStyle/>
          <a:p>
            <a:endParaRPr lang="zh-CN" altLang="en-US"/>
          </a:p>
        </p:txBody>
      </p:sp>
      <p:sp>
        <p:nvSpPr>
          <p:cNvPr id="4" name="Slide Number Placeholder 3"/>
          <p:cNvSpPr>
            <a:spLocks noGrp="1"/>
          </p:cNvSpPr>
          <p:nvPr>
            <p:ph type="sldNum" sz="quarter" idx="12"/>
          </p:nvPr>
        </p:nvSpPr>
        <p:spPr>
          <a:xfrm>
            <a:off x="6457950" y="6356355"/>
            <a:ext cx="2057400" cy="365125"/>
          </a:xfrm>
          <a:prstGeom prst="rect">
            <a:avLst/>
          </a:prstGeom>
        </p:spPr>
        <p:txBody>
          <a:bodyPr/>
          <a:lstStyle/>
          <a:p>
            <a:fld id="{82CCE3F0-44E4-45E3-84A9-C7CB44E2AD6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a:xfrm>
            <a:off x="628650" y="6356355"/>
            <a:ext cx="2057400" cy="365125"/>
          </a:xfrm>
          <a:prstGeom prst="rect">
            <a:avLst/>
          </a:prstGeom>
        </p:spPr>
        <p:txBody>
          <a:bodyPr/>
          <a:lstStyle/>
          <a:p>
            <a:fld id="{6FE30043-994B-4937-B349-3E6E68B72375}" type="datetimeFigureOut">
              <a:rPr lang="zh-CN" altLang="en-US" smtClean="0"/>
              <a:t>2025/10/19</a:t>
            </a:fld>
            <a:endParaRPr lang="zh-CN" altLang="en-US"/>
          </a:p>
        </p:txBody>
      </p:sp>
      <p:sp>
        <p:nvSpPr>
          <p:cNvPr id="5" name="Footer Placeholder 4"/>
          <p:cNvSpPr>
            <a:spLocks noGrp="1"/>
          </p:cNvSpPr>
          <p:nvPr>
            <p:ph type="ftr" sz="quarter" idx="11"/>
          </p:nvPr>
        </p:nvSpPr>
        <p:spPr>
          <a:xfrm>
            <a:off x="3028950" y="6356355"/>
            <a:ext cx="30861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a:xfrm>
            <a:off x="6457950" y="6356355"/>
            <a:ext cx="2057400" cy="365125"/>
          </a:xfrm>
          <a:prstGeom prst="rect">
            <a:avLst/>
          </a:prstGeom>
        </p:spPr>
        <p:txBody>
          <a:bodyPr/>
          <a:lstStyle/>
          <a:p>
            <a:fld id="{82CCE3F0-44E4-45E3-84A9-C7CB44E2AD6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5602" y="182857"/>
            <a:ext cx="8416925" cy="568827"/>
          </a:xfrm>
          <a:prstGeom prst="rect">
            <a:avLst/>
          </a:prstGeom>
        </p:spPr>
        <p:txBody>
          <a:bodyPr vert="horz" lIns="91440" tIns="45720" rIns="91440" bIns="45720" rtlCol="0" anchor="b">
            <a:no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361950" y="945102"/>
            <a:ext cx="8413750" cy="5231865"/>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7" name="矩形 6"/>
          <p:cNvSpPr/>
          <p:nvPr userDrawn="1"/>
        </p:nvSpPr>
        <p:spPr>
          <a:xfrm>
            <a:off x="0" y="6570000"/>
            <a:ext cx="9144000" cy="2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
        <p:nvSpPr>
          <p:cNvPr id="8" name="Slide Number Placeholder 3"/>
          <p:cNvSpPr txBox="1"/>
          <p:nvPr userDrawn="1"/>
        </p:nvSpPr>
        <p:spPr>
          <a:xfrm>
            <a:off x="6995321" y="6624198"/>
            <a:ext cx="2057400" cy="208502"/>
          </a:xfrm>
          <a:prstGeom prst="rect">
            <a:avLst/>
          </a:prstGeom>
        </p:spPr>
        <p:txBody>
          <a:bodyPr anchor="ctr"/>
          <a:lstStyle>
            <a:defPPr>
              <a:defRPr lang="en-US"/>
            </a:defPPr>
            <a:lvl1pPr marL="0" algn="l" defTabSz="457200" rtl="0" eaLnBrk="1" latinLnBrk="0" hangingPunct="1">
              <a:defRPr sz="1400" b="1" kern="1200">
                <a:solidFill>
                  <a:schemeClr val="bg1">
                    <a:lumMod val="95000"/>
                  </a:schemeClr>
                </a:solidFill>
                <a:latin typeface="微软雅黑" panose="020B0503020204020204" pitchFamily="34" charset="-122"/>
                <a:ea typeface="微软雅黑" panose="020B0503020204020204" pitchFamily="34" charset="-122"/>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9BD7ADC6-30BD-4A57-B412-79A6F3368C20}" type="slidenum">
              <a:rPr lang="zh-CN" altLang="en-US" sz="1600" smtClean="0"/>
              <a:t>‹#›</a:t>
            </a:fld>
            <a:endParaRPr lang="zh-CN" altLang="en-US" sz="1600" dirty="0"/>
          </a:p>
        </p:txBody>
      </p:sp>
      <p:grpSp>
        <p:nvGrpSpPr>
          <p:cNvPr id="9" name="Group 4"/>
          <p:cNvGrpSpPr>
            <a:grpSpLocks noChangeAspect="1"/>
          </p:cNvGrpSpPr>
          <p:nvPr userDrawn="1"/>
        </p:nvGrpSpPr>
        <p:grpSpPr bwMode="auto">
          <a:xfrm>
            <a:off x="6891007" y="397033"/>
            <a:ext cx="2252995" cy="356370"/>
            <a:chOff x="768" y="1292"/>
            <a:chExt cx="5241" cy="829"/>
          </a:xfrm>
          <a:solidFill>
            <a:schemeClr val="accent1"/>
          </a:solidFill>
        </p:grpSpPr>
        <p:sp>
          <p:nvSpPr>
            <p:cNvPr id="10" name="Freeform 5"/>
            <p:cNvSpPr/>
            <p:nvPr/>
          </p:nvSpPr>
          <p:spPr bwMode="auto">
            <a:xfrm>
              <a:off x="4267" y="1292"/>
              <a:ext cx="1742" cy="829"/>
            </a:xfrm>
            <a:custGeom>
              <a:avLst/>
              <a:gdLst>
                <a:gd name="T0" fmla="*/ 1742 w 1742"/>
                <a:gd name="T1" fmla="*/ 829 h 829"/>
                <a:gd name="T2" fmla="*/ 851 w 1742"/>
                <a:gd name="T3" fmla="*/ 829 h 829"/>
                <a:gd name="T4" fmla="*/ 851 w 1742"/>
                <a:gd name="T5" fmla="*/ 9 h 829"/>
                <a:gd name="T6" fmla="*/ 751 w 1742"/>
                <a:gd name="T7" fmla="*/ 9 h 829"/>
                <a:gd name="T8" fmla="*/ 751 w 1742"/>
                <a:gd name="T9" fmla="*/ 24 h 829"/>
                <a:gd name="T10" fmla="*/ 724 w 1742"/>
                <a:gd name="T11" fmla="*/ 24 h 829"/>
                <a:gd name="T12" fmla="*/ 724 w 1742"/>
                <a:gd name="T13" fmla="*/ 9 h 829"/>
                <a:gd name="T14" fmla="*/ 258 w 1742"/>
                <a:gd name="T15" fmla="*/ 9 h 829"/>
                <a:gd name="T16" fmla="*/ 258 w 1742"/>
                <a:gd name="T17" fmla="*/ 24 h 829"/>
                <a:gd name="T18" fmla="*/ 231 w 1742"/>
                <a:gd name="T19" fmla="*/ 24 h 829"/>
                <a:gd name="T20" fmla="*/ 231 w 1742"/>
                <a:gd name="T21" fmla="*/ 9 h 829"/>
                <a:gd name="T22" fmla="*/ 132 w 1742"/>
                <a:gd name="T23" fmla="*/ 9 h 829"/>
                <a:gd name="T24" fmla="*/ 132 w 1742"/>
                <a:gd name="T25" fmla="*/ 829 h 829"/>
                <a:gd name="T26" fmla="*/ 0 w 1742"/>
                <a:gd name="T27" fmla="*/ 829 h 829"/>
                <a:gd name="T28" fmla="*/ 0 w 1742"/>
                <a:gd name="T29" fmla="*/ 820 h 829"/>
                <a:gd name="T30" fmla="*/ 123 w 1742"/>
                <a:gd name="T31" fmla="*/ 820 h 829"/>
                <a:gd name="T32" fmla="*/ 123 w 1742"/>
                <a:gd name="T33" fmla="*/ 0 h 829"/>
                <a:gd name="T34" fmla="*/ 239 w 1742"/>
                <a:gd name="T35" fmla="*/ 0 h 829"/>
                <a:gd name="T36" fmla="*/ 239 w 1742"/>
                <a:gd name="T37" fmla="*/ 14 h 829"/>
                <a:gd name="T38" fmla="*/ 250 w 1742"/>
                <a:gd name="T39" fmla="*/ 14 h 829"/>
                <a:gd name="T40" fmla="*/ 250 w 1742"/>
                <a:gd name="T41" fmla="*/ 0 h 829"/>
                <a:gd name="T42" fmla="*/ 732 w 1742"/>
                <a:gd name="T43" fmla="*/ 0 h 829"/>
                <a:gd name="T44" fmla="*/ 732 w 1742"/>
                <a:gd name="T45" fmla="*/ 14 h 829"/>
                <a:gd name="T46" fmla="*/ 743 w 1742"/>
                <a:gd name="T47" fmla="*/ 14 h 829"/>
                <a:gd name="T48" fmla="*/ 743 w 1742"/>
                <a:gd name="T49" fmla="*/ 0 h 829"/>
                <a:gd name="T50" fmla="*/ 861 w 1742"/>
                <a:gd name="T51" fmla="*/ 0 h 829"/>
                <a:gd name="T52" fmla="*/ 861 w 1742"/>
                <a:gd name="T53" fmla="*/ 820 h 829"/>
                <a:gd name="T54" fmla="*/ 1742 w 1742"/>
                <a:gd name="T55" fmla="*/ 820 h 829"/>
                <a:gd name="T56" fmla="*/ 1742 w 1742"/>
                <a:gd name="T57" fmla="*/ 829 h 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42" h="829">
                  <a:moveTo>
                    <a:pt x="1742" y="829"/>
                  </a:moveTo>
                  <a:lnTo>
                    <a:pt x="851" y="829"/>
                  </a:lnTo>
                  <a:lnTo>
                    <a:pt x="851" y="9"/>
                  </a:lnTo>
                  <a:lnTo>
                    <a:pt x="751" y="9"/>
                  </a:lnTo>
                  <a:lnTo>
                    <a:pt x="751" y="24"/>
                  </a:lnTo>
                  <a:lnTo>
                    <a:pt x="724" y="24"/>
                  </a:lnTo>
                  <a:lnTo>
                    <a:pt x="724" y="9"/>
                  </a:lnTo>
                  <a:lnTo>
                    <a:pt x="258" y="9"/>
                  </a:lnTo>
                  <a:lnTo>
                    <a:pt x="258" y="24"/>
                  </a:lnTo>
                  <a:lnTo>
                    <a:pt x="231" y="24"/>
                  </a:lnTo>
                  <a:lnTo>
                    <a:pt x="231" y="9"/>
                  </a:lnTo>
                  <a:lnTo>
                    <a:pt x="132" y="9"/>
                  </a:lnTo>
                  <a:lnTo>
                    <a:pt x="132" y="829"/>
                  </a:lnTo>
                  <a:lnTo>
                    <a:pt x="0" y="829"/>
                  </a:lnTo>
                  <a:lnTo>
                    <a:pt x="0" y="820"/>
                  </a:lnTo>
                  <a:lnTo>
                    <a:pt x="123" y="820"/>
                  </a:lnTo>
                  <a:lnTo>
                    <a:pt x="123" y="0"/>
                  </a:lnTo>
                  <a:lnTo>
                    <a:pt x="239" y="0"/>
                  </a:lnTo>
                  <a:lnTo>
                    <a:pt x="239" y="14"/>
                  </a:lnTo>
                  <a:lnTo>
                    <a:pt x="250" y="14"/>
                  </a:lnTo>
                  <a:lnTo>
                    <a:pt x="250" y="0"/>
                  </a:lnTo>
                  <a:lnTo>
                    <a:pt x="732" y="0"/>
                  </a:lnTo>
                  <a:lnTo>
                    <a:pt x="732" y="14"/>
                  </a:lnTo>
                  <a:lnTo>
                    <a:pt x="743" y="14"/>
                  </a:lnTo>
                  <a:lnTo>
                    <a:pt x="743" y="0"/>
                  </a:lnTo>
                  <a:lnTo>
                    <a:pt x="861" y="0"/>
                  </a:lnTo>
                  <a:lnTo>
                    <a:pt x="861" y="820"/>
                  </a:lnTo>
                  <a:lnTo>
                    <a:pt x="1742" y="820"/>
                  </a:lnTo>
                  <a:lnTo>
                    <a:pt x="1742" y="829"/>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sz="1800"/>
            </a:p>
          </p:txBody>
        </p:sp>
        <p:sp>
          <p:nvSpPr>
            <p:cNvPr id="11" name="Freeform 6"/>
            <p:cNvSpPr/>
            <p:nvPr/>
          </p:nvSpPr>
          <p:spPr bwMode="auto">
            <a:xfrm>
              <a:off x="4517" y="1471"/>
              <a:ext cx="482" cy="646"/>
            </a:xfrm>
            <a:custGeom>
              <a:avLst/>
              <a:gdLst>
                <a:gd name="T0" fmla="*/ 482 w 482"/>
                <a:gd name="T1" fmla="*/ 646 h 646"/>
                <a:gd name="T2" fmla="*/ 474 w 482"/>
                <a:gd name="T3" fmla="*/ 646 h 646"/>
                <a:gd name="T4" fmla="*/ 474 w 482"/>
                <a:gd name="T5" fmla="*/ 112 h 646"/>
                <a:gd name="T6" fmla="*/ 433 w 482"/>
                <a:gd name="T7" fmla="*/ 112 h 646"/>
                <a:gd name="T8" fmla="*/ 433 w 482"/>
                <a:gd name="T9" fmla="*/ 79 h 646"/>
                <a:gd name="T10" fmla="*/ 364 w 482"/>
                <a:gd name="T11" fmla="*/ 38 h 646"/>
                <a:gd name="T12" fmla="*/ 320 w 482"/>
                <a:gd name="T13" fmla="*/ 38 h 646"/>
                <a:gd name="T14" fmla="*/ 320 w 482"/>
                <a:gd name="T15" fmla="*/ 9 h 646"/>
                <a:gd name="T16" fmla="*/ 164 w 482"/>
                <a:gd name="T17" fmla="*/ 9 h 646"/>
                <a:gd name="T18" fmla="*/ 164 w 482"/>
                <a:gd name="T19" fmla="*/ 38 h 646"/>
                <a:gd name="T20" fmla="*/ 120 w 482"/>
                <a:gd name="T21" fmla="*/ 38 h 646"/>
                <a:gd name="T22" fmla="*/ 49 w 482"/>
                <a:gd name="T23" fmla="*/ 79 h 646"/>
                <a:gd name="T24" fmla="*/ 49 w 482"/>
                <a:gd name="T25" fmla="*/ 112 h 646"/>
                <a:gd name="T26" fmla="*/ 8 w 482"/>
                <a:gd name="T27" fmla="*/ 112 h 646"/>
                <a:gd name="T28" fmla="*/ 8 w 482"/>
                <a:gd name="T29" fmla="*/ 646 h 646"/>
                <a:gd name="T30" fmla="*/ 0 w 482"/>
                <a:gd name="T31" fmla="*/ 646 h 646"/>
                <a:gd name="T32" fmla="*/ 0 w 482"/>
                <a:gd name="T33" fmla="*/ 102 h 646"/>
                <a:gd name="T34" fmla="*/ 41 w 482"/>
                <a:gd name="T35" fmla="*/ 102 h 646"/>
                <a:gd name="T36" fmla="*/ 41 w 482"/>
                <a:gd name="T37" fmla="*/ 74 h 646"/>
                <a:gd name="T38" fmla="*/ 116 w 482"/>
                <a:gd name="T39" fmla="*/ 29 h 646"/>
                <a:gd name="T40" fmla="*/ 154 w 482"/>
                <a:gd name="T41" fmla="*/ 29 h 646"/>
                <a:gd name="T42" fmla="*/ 154 w 482"/>
                <a:gd name="T43" fmla="*/ 0 h 646"/>
                <a:gd name="T44" fmla="*/ 328 w 482"/>
                <a:gd name="T45" fmla="*/ 0 h 646"/>
                <a:gd name="T46" fmla="*/ 328 w 482"/>
                <a:gd name="T47" fmla="*/ 29 h 646"/>
                <a:gd name="T48" fmla="*/ 366 w 482"/>
                <a:gd name="T49" fmla="*/ 29 h 646"/>
                <a:gd name="T50" fmla="*/ 441 w 482"/>
                <a:gd name="T51" fmla="*/ 74 h 646"/>
                <a:gd name="T52" fmla="*/ 441 w 482"/>
                <a:gd name="T53" fmla="*/ 102 h 646"/>
                <a:gd name="T54" fmla="*/ 482 w 482"/>
                <a:gd name="T55" fmla="*/ 102 h 646"/>
                <a:gd name="T56" fmla="*/ 482 w 482"/>
                <a:gd name="T57" fmla="*/ 646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2" h="646">
                  <a:moveTo>
                    <a:pt x="482" y="646"/>
                  </a:moveTo>
                  <a:lnTo>
                    <a:pt x="474" y="646"/>
                  </a:lnTo>
                  <a:lnTo>
                    <a:pt x="474" y="112"/>
                  </a:lnTo>
                  <a:lnTo>
                    <a:pt x="433" y="112"/>
                  </a:lnTo>
                  <a:lnTo>
                    <a:pt x="433" y="79"/>
                  </a:lnTo>
                  <a:lnTo>
                    <a:pt x="364" y="38"/>
                  </a:lnTo>
                  <a:lnTo>
                    <a:pt x="320" y="38"/>
                  </a:lnTo>
                  <a:lnTo>
                    <a:pt x="320" y="9"/>
                  </a:lnTo>
                  <a:lnTo>
                    <a:pt x="164" y="9"/>
                  </a:lnTo>
                  <a:lnTo>
                    <a:pt x="164" y="38"/>
                  </a:lnTo>
                  <a:lnTo>
                    <a:pt x="120" y="38"/>
                  </a:lnTo>
                  <a:lnTo>
                    <a:pt x="49" y="79"/>
                  </a:lnTo>
                  <a:lnTo>
                    <a:pt x="49" y="112"/>
                  </a:lnTo>
                  <a:lnTo>
                    <a:pt x="8" y="112"/>
                  </a:lnTo>
                  <a:lnTo>
                    <a:pt x="8" y="646"/>
                  </a:lnTo>
                  <a:lnTo>
                    <a:pt x="0" y="646"/>
                  </a:lnTo>
                  <a:lnTo>
                    <a:pt x="0" y="102"/>
                  </a:lnTo>
                  <a:lnTo>
                    <a:pt x="41" y="102"/>
                  </a:lnTo>
                  <a:lnTo>
                    <a:pt x="41" y="74"/>
                  </a:lnTo>
                  <a:lnTo>
                    <a:pt x="116" y="29"/>
                  </a:lnTo>
                  <a:lnTo>
                    <a:pt x="154" y="29"/>
                  </a:lnTo>
                  <a:lnTo>
                    <a:pt x="154" y="0"/>
                  </a:lnTo>
                  <a:lnTo>
                    <a:pt x="328" y="0"/>
                  </a:lnTo>
                  <a:lnTo>
                    <a:pt x="328" y="29"/>
                  </a:lnTo>
                  <a:lnTo>
                    <a:pt x="366" y="29"/>
                  </a:lnTo>
                  <a:lnTo>
                    <a:pt x="441" y="74"/>
                  </a:lnTo>
                  <a:lnTo>
                    <a:pt x="441" y="102"/>
                  </a:lnTo>
                  <a:lnTo>
                    <a:pt x="482" y="102"/>
                  </a:lnTo>
                  <a:lnTo>
                    <a:pt x="482" y="646"/>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sz="1800"/>
            </a:p>
          </p:txBody>
        </p:sp>
        <p:sp>
          <p:nvSpPr>
            <p:cNvPr id="12" name="Freeform 7"/>
            <p:cNvSpPr>
              <a:spLocks noEditPoints="1"/>
            </p:cNvSpPr>
            <p:nvPr/>
          </p:nvSpPr>
          <p:spPr bwMode="auto">
            <a:xfrm>
              <a:off x="768" y="1614"/>
              <a:ext cx="2016" cy="507"/>
            </a:xfrm>
            <a:custGeom>
              <a:avLst/>
              <a:gdLst>
                <a:gd name="T0" fmla="*/ 1125 w 1178"/>
                <a:gd name="T1" fmla="*/ 294 h 294"/>
                <a:gd name="T2" fmla="*/ 1072 w 1178"/>
                <a:gd name="T3" fmla="*/ 231 h 294"/>
                <a:gd name="T4" fmla="*/ 959 w 1178"/>
                <a:gd name="T5" fmla="*/ 111 h 294"/>
                <a:gd name="T6" fmla="*/ 710 w 1178"/>
                <a:gd name="T7" fmla="*/ 53 h 294"/>
                <a:gd name="T8" fmla="*/ 647 w 1178"/>
                <a:gd name="T9" fmla="*/ 53 h 294"/>
                <a:gd name="T10" fmla="*/ 397 w 1178"/>
                <a:gd name="T11" fmla="*/ 111 h 294"/>
                <a:gd name="T12" fmla="*/ 284 w 1178"/>
                <a:gd name="T13" fmla="*/ 231 h 294"/>
                <a:gd name="T14" fmla="*/ 232 w 1178"/>
                <a:gd name="T15" fmla="*/ 294 h 294"/>
                <a:gd name="T16" fmla="*/ 0 w 1178"/>
                <a:gd name="T17" fmla="*/ 289 h 294"/>
                <a:gd name="T18" fmla="*/ 280 w 1178"/>
                <a:gd name="T19" fmla="*/ 227 h 294"/>
                <a:gd name="T20" fmla="*/ 394 w 1178"/>
                <a:gd name="T21" fmla="*/ 107 h 294"/>
                <a:gd name="T22" fmla="*/ 652 w 1178"/>
                <a:gd name="T23" fmla="*/ 51 h 294"/>
                <a:gd name="T24" fmla="*/ 705 w 1178"/>
                <a:gd name="T25" fmla="*/ 51 h 294"/>
                <a:gd name="T26" fmla="*/ 963 w 1178"/>
                <a:gd name="T27" fmla="*/ 107 h 294"/>
                <a:gd name="T28" fmla="*/ 1076 w 1178"/>
                <a:gd name="T29" fmla="*/ 227 h 294"/>
                <a:gd name="T30" fmla="*/ 1178 w 1178"/>
                <a:gd name="T31" fmla="*/ 289 h 294"/>
                <a:gd name="T32" fmla="*/ 1079 w 1178"/>
                <a:gd name="T33" fmla="*/ 294 h 294"/>
                <a:gd name="T34" fmla="*/ 1077 w 1178"/>
                <a:gd name="T35" fmla="*/ 293 h 294"/>
                <a:gd name="T36" fmla="*/ 1014 w 1178"/>
                <a:gd name="T37" fmla="*/ 214 h 294"/>
                <a:gd name="T38" fmla="*/ 838 w 1178"/>
                <a:gd name="T39" fmla="*/ 54 h 294"/>
                <a:gd name="T40" fmla="*/ 715 w 1178"/>
                <a:gd name="T41" fmla="*/ 94 h 294"/>
                <a:gd name="T42" fmla="*/ 690 w 1178"/>
                <a:gd name="T43" fmla="*/ 292 h 294"/>
                <a:gd name="T44" fmla="*/ 685 w 1178"/>
                <a:gd name="T45" fmla="*/ 283 h 294"/>
                <a:gd name="T46" fmla="*/ 760 w 1178"/>
                <a:gd name="T47" fmla="*/ 34 h 294"/>
                <a:gd name="T48" fmla="*/ 1000 w 1178"/>
                <a:gd name="T49" fmla="*/ 190 h 294"/>
                <a:gd name="T50" fmla="*/ 1057 w 1178"/>
                <a:gd name="T51" fmla="*/ 257 h 294"/>
                <a:gd name="T52" fmla="*/ 1081 w 1178"/>
                <a:gd name="T53" fmla="*/ 294 h 294"/>
                <a:gd name="T54" fmla="*/ 277 w 1178"/>
                <a:gd name="T55" fmla="*/ 294 h 294"/>
                <a:gd name="T56" fmla="*/ 300 w 1178"/>
                <a:gd name="T57" fmla="*/ 257 h 294"/>
                <a:gd name="T58" fmla="*/ 356 w 1178"/>
                <a:gd name="T59" fmla="*/ 190 h 294"/>
                <a:gd name="T60" fmla="*/ 597 w 1178"/>
                <a:gd name="T61" fmla="*/ 34 h 294"/>
                <a:gd name="T62" fmla="*/ 672 w 1178"/>
                <a:gd name="T63" fmla="*/ 283 h 294"/>
                <a:gd name="T64" fmla="*/ 666 w 1178"/>
                <a:gd name="T65" fmla="*/ 292 h 294"/>
                <a:gd name="T66" fmla="*/ 641 w 1178"/>
                <a:gd name="T67" fmla="*/ 94 h 294"/>
                <a:gd name="T68" fmla="*/ 519 w 1178"/>
                <a:gd name="T69" fmla="*/ 54 h 294"/>
                <a:gd name="T70" fmla="*/ 342 w 1178"/>
                <a:gd name="T71" fmla="*/ 214 h 294"/>
                <a:gd name="T72" fmla="*/ 280 w 1178"/>
                <a:gd name="T73" fmla="*/ 293 h 294"/>
                <a:gd name="T74" fmla="*/ 277 w 1178"/>
                <a:gd name="T75" fmla="*/ 292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78" h="294">
                  <a:moveTo>
                    <a:pt x="1178" y="294"/>
                  </a:moveTo>
                  <a:cubicBezTo>
                    <a:pt x="1125" y="294"/>
                    <a:pt x="1125" y="294"/>
                    <a:pt x="1125" y="294"/>
                  </a:cubicBezTo>
                  <a:cubicBezTo>
                    <a:pt x="1124" y="293"/>
                    <a:pt x="1124" y="293"/>
                    <a:pt x="1124" y="293"/>
                  </a:cubicBezTo>
                  <a:cubicBezTo>
                    <a:pt x="1124" y="293"/>
                    <a:pt x="1082" y="242"/>
                    <a:pt x="1072" y="231"/>
                  </a:cubicBezTo>
                  <a:cubicBezTo>
                    <a:pt x="1068" y="226"/>
                    <a:pt x="1068" y="226"/>
                    <a:pt x="1068" y="226"/>
                  </a:cubicBezTo>
                  <a:cubicBezTo>
                    <a:pt x="1034" y="186"/>
                    <a:pt x="1000" y="145"/>
                    <a:pt x="959" y="111"/>
                  </a:cubicBezTo>
                  <a:cubicBezTo>
                    <a:pt x="918" y="76"/>
                    <a:pt x="877" y="43"/>
                    <a:pt x="833" y="28"/>
                  </a:cubicBezTo>
                  <a:cubicBezTo>
                    <a:pt x="769" y="6"/>
                    <a:pt x="728" y="14"/>
                    <a:pt x="710" y="53"/>
                  </a:cubicBezTo>
                  <a:cubicBezTo>
                    <a:pt x="705" y="63"/>
                    <a:pt x="683" y="64"/>
                    <a:pt x="678" y="64"/>
                  </a:cubicBezTo>
                  <a:cubicBezTo>
                    <a:pt x="674" y="64"/>
                    <a:pt x="652" y="63"/>
                    <a:pt x="647" y="53"/>
                  </a:cubicBezTo>
                  <a:cubicBezTo>
                    <a:pt x="629" y="14"/>
                    <a:pt x="587" y="6"/>
                    <a:pt x="524" y="28"/>
                  </a:cubicBezTo>
                  <a:cubicBezTo>
                    <a:pt x="479" y="43"/>
                    <a:pt x="439" y="76"/>
                    <a:pt x="397" y="111"/>
                  </a:cubicBezTo>
                  <a:cubicBezTo>
                    <a:pt x="357" y="145"/>
                    <a:pt x="322" y="186"/>
                    <a:pt x="289" y="226"/>
                  </a:cubicBezTo>
                  <a:cubicBezTo>
                    <a:pt x="284" y="231"/>
                    <a:pt x="284" y="231"/>
                    <a:pt x="284" y="231"/>
                  </a:cubicBezTo>
                  <a:cubicBezTo>
                    <a:pt x="275" y="242"/>
                    <a:pt x="233" y="293"/>
                    <a:pt x="232" y="293"/>
                  </a:cubicBezTo>
                  <a:cubicBezTo>
                    <a:pt x="232" y="294"/>
                    <a:pt x="232" y="294"/>
                    <a:pt x="232" y="294"/>
                  </a:cubicBezTo>
                  <a:cubicBezTo>
                    <a:pt x="0" y="294"/>
                    <a:pt x="0" y="294"/>
                    <a:pt x="0" y="294"/>
                  </a:cubicBezTo>
                  <a:cubicBezTo>
                    <a:pt x="0" y="289"/>
                    <a:pt x="0" y="289"/>
                    <a:pt x="0" y="289"/>
                  </a:cubicBezTo>
                  <a:cubicBezTo>
                    <a:pt x="229" y="289"/>
                    <a:pt x="229" y="289"/>
                    <a:pt x="229" y="289"/>
                  </a:cubicBezTo>
                  <a:cubicBezTo>
                    <a:pt x="235" y="282"/>
                    <a:pt x="271" y="238"/>
                    <a:pt x="280" y="227"/>
                  </a:cubicBezTo>
                  <a:cubicBezTo>
                    <a:pt x="285" y="222"/>
                    <a:pt x="285" y="222"/>
                    <a:pt x="285" y="222"/>
                  </a:cubicBezTo>
                  <a:cubicBezTo>
                    <a:pt x="318" y="183"/>
                    <a:pt x="353" y="141"/>
                    <a:pt x="394" y="107"/>
                  </a:cubicBezTo>
                  <a:cubicBezTo>
                    <a:pt x="436" y="72"/>
                    <a:pt x="477" y="39"/>
                    <a:pt x="522" y="23"/>
                  </a:cubicBezTo>
                  <a:cubicBezTo>
                    <a:pt x="589" y="0"/>
                    <a:pt x="632" y="9"/>
                    <a:pt x="652" y="51"/>
                  </a:cubicBezTo>
                  <a:cubicBezTo>
                    <a:pt x="654" y="56"/>
                    <a:pt x="667" y="58"/>
                    <a:pt x="678" y="58"/>
                  </a:cubicBezTo>
                  <a:cubicBezTo>
                    <a:pt x="690" y="58"/>
                    <a:pt x="703" y="56"/>
                    <a:pt x="705" y="51"/>
                  </a:cubicBezTo>
                  <a:cubicBezTo>
                    <a:pt x="724" y="9"/>
                    <a:pt x="768" y="0"/>
                    <a:pt x="834" y="23"/>
                  </a:cubicBezTo>
                  <a:cubicBezTo>
                    <a:pt x="880" y="39"/>
                    <a:pt x="921" y="72"/>
                    <a:pt x="963" y="107"/>
                  </a:cubicBezTo>
                  <a:cubicBezTo>
                    <a:pt x="1003" y="141"/>
                    <a:pt x="1038" y="183"/>
                    <a:pt x="1072" y="222"/>
                  </a:cubicBezTo>
                  <a:cubicBezTo>
                    <a:pt x="1076" y="227"/>
                    <a:pt x="1076" y="227"/>
                    <a:pt x="1076" y="227"/>
                  </a:cubicBezTo>
                  <a:cubicBezTo>
                    <a:pt x="1085" y="238"/>
                    <a:pt x="1122" y="282"/>
                    <a:pt x="1128" y="289"/>
                  </a:cubicBezTo>
                  <a:cubicBezTo>
                    <a:pt x="1178" y="289"/>
                    <a:pt x="1178" y="289"/>
                    <a:pt x="1178" y="289"/>
                  </a:cubicBezTo>
                  <a:lnTo>
                    <a:pt x="1178" y="294"/>
                  </a:lnTo>
                  <a:close/>
                  <a:moveTo>
                    <a:pt x="1079" y="294"/>
                  </a:moveTo>
                  <a:cubicBezTo>
                    <a:pt x="1079" y="292"/>
                    <a:pt x="1079" y="292"/>
                    <a:pt x="1079" y="292"/>
                  </a:cubicBezTo>
                  <a:cubicBezTo>
                    <a:pt x="1077" y="293"/>
                    <a:pt x="1077" y="293"/>
                    <a:pt x="1077" y="293"/>
                  </a:cubicBezTo>
                  <a:cubicBezTo>
                    <a:pt x="1076" y="290"/>
                    <a:pt x="1055" y="263"/>
                    <a:pt x="1053" y="260"/>
                  </a:cubicBezTo>
                  <a:cubicBezTo>
                    <a:pt x="1039" y="243"/>
                    <a:pt x="1026" y="228"/>
                    <a:pt x="1014" y="214"/>
                  </a:cubicBezTo>
                  <a:cubicBezTo>
                    <a:pt x="1008" y="208"/>
                    <a:pt x="1002" y="201"/>
                    <a:pt x="996" y="194"/>
                  </a:cubicBezTo>
                  <a:cubicBezTo>
                    <a:pt x="950" y="140"/>
                    <a:pt x="902" y="84"/>
                    <a:pt x="838" y="54"/>
                  </a:cubicBezTo>
                  <a:cubicBezTo>
                    <a:pt x="814" y="44"/>
                    <a:pt x="786" y="33"/>
                    <a:pt x="761" y="40"/>
                  </a:cubicBezTo>
                  <a:cubicBezTo>
                    <a:pt x="736" y="46"/>
                    <a:pt x="723" y="73"/>
                    <a:pt x="715" y="94"/>
                  </a:cubicBezTo>
                  <a:cubicBezTo>
                    <a:pt x="695" y="156"/>
                    <a:pt x="693" y="218"/>
                    <a:pt x="690" y="283"/>
                  </a:cubicBezTo>
                  <a:cubicBezTo>
                    <a:pt x="690" y="292"/>
                    <a:pt x="690" y="292"/>
                    <a:pt x="690" y="292"/>
                  </a:cubicBezTo>
                  <a:cubicBezTo>
                    <a:pt x="685" y="291"/>
                    <a:pt x="685" y="291"/>
                    <a:pt x="685" y="291"/>
                  </a:cubicBezTo>
                  <a:cubicBezTo>
                    <a:pt x="685" y="283"/>
                    <a:pt x="685" y="283"/>
                    <a:pt x="685" y="283"/>
                  </a:cubicBezTo>
                  <a:cubicBezTo>
                    <a:pt x="687" y="217"/>
                    <a:pt x="689" y="155"/>
                    <a:pt x="710" y="92"/>
                  </a:cubicBezTo>
                  <a:cubicBezTo>
                    <a:pt x="718" y="70"/>
                    <a:pt x="733" y="42"/>
                    <a:pt x="760" y="34"/>
                  </a:cubicBezTo>
                  <a:cubicBezTo>
                    <a:pt x="787" y="28"/>
                    <a:pt x="815" y="38"/>
                    <a:pt x="840" y="50"/>
                  </a:cubicBezTo>
                  <a:cubicBezTo>
                    <a:pt x="905" y="80"/>
                    <a:pt x="954" y="136"/>
                    <a:pt x="1000" y="190"/>
                  </a:cubicBezTo>
                  <a:cubicBezTo>
                    <a:pt x="1006" y="197"/>
                    <a:pt x="1012" y="204"/>
                    <a:pt x="1018" y="211"/>
                  </a:cubicBezTo>
                  <a:cubicBezTo>
                    <a:pt x="1030" y="225"/>
                    <a:pt x="1043" y="240"/>
                    <a:pt x="1057" y="257"/>
                  </a:cubicBezTo>
                  <a:cubicBezTo>
                    <a:pt x="1069" y="272"/>
                    <a:pt x="1083" y="290"/>
                    <a:pt x="1082" y="293"/>
                  </a:cubicBezTo>
                  <a:cubicBezTo>
                    <a:pt x="1081" y="294"/>
                    <a:pt x="1081" y="294"/>
                    <a:pt x="1081" y="294"/>
                  </a:cubicBezTo>
                  <a:lnTo>
                    <a:pt x="1079" y="294"/>
                  </a:lnTo>
                  <a:close/>
                  <a:moveTo>
                    <a:pt x="277" y="294"/>
                  </a:moveTo>
                  <a:cubicBezTo>
                    <a:pt x="275" y="293"/>
                    <a:pt x="275" y="293"/>
                    <a:pt x="275" y="293"/>
                  </a:cubicBezTo>
                  <a:cubicBezTo>
                    <a:pt x="274" y="290"/>
                    <a:pt x="292" y="267"/>
                    <a:pt x="300" y="257"/>
                  </a:cubicBezTo>
                  <a:cubicBezTo>
                    <a:pt x="314" y="240"/>
                    <a:pt x="326" y="225"/>
                    <a:pt x="338" y="211"/>
                  </a:cubicBezTo>
                  <a:cubicBezTo>
                    <a:pt x="344" y="204"/>
                    <a:pt x="350" y="197"/>
                    <a:pt x="356" y="190"/>
                  </a:cubicBezTo>
                  <a:cubicBezTo>
                    <a:pt x="403" y="136"/>
                    <a:pt x="451" y="80"/>
                    <a:pt x="517" y="50"/>
                  </a:cubicBezTo>
                  <a:cubicBezTo>
                    <a:pt x="541" y="38"/>
                    <a:pt x="570" y="28"/>
                    <a:pt x="597" y="34"/>
                  </a:cubicBezTo>
                  <a:cubicBezTo>
                    <a:pt x="624" y="42"/>
                    <a:pt x="639" y="70"/>
                    <a:pt x="646" y="92"/>
                  </a:cubicBezTo>
                  <a:cubicBezTo>
                    <a:pt x="667" y="155"/>
                    <a:pt x="669" y="217"/>
                    <a:pt x="672" y="283"/>
                  </a:cubicBezTo>
                  <a:cubicBezTo>
                    <a:pt x="672" y="291"/>
                    <a:pt x="672" y="291"/>
                    <a:pt x="672" y="291"/>
                  </a:cubicBezTo>
                  <a:cubicBezTo>
                    <a:pt x="666" y="292"/>
                    <a:pt x="666" y="292"/>
                    <a:pt x="666" y="292"/>
                  </a:cubicBezTo>
                  <a:cubicBezTo>
                    <a:pt x="666" y="283"/>
                    <a:pt x="666" y="283"/>
                    <a:pt x="666" y="283"/>
                  </a:cubicBezTo>
                  <a:cubicBezTo>
                    <a:pt x="664" y="218"/>
                    <a:pt x="662" y="156"/>
                    <a:pt x="641" y="94"/>
                  </a:cubicBezTo>
                  <a:cubicBezTo>
                    <a:pt x="634" y="73"/>
                    <a:pt x="620" y="46"/>
                    <a:pt x="595" y="40"/>
                  </a:cubicBezTo>
                  <a:cubicBezTo>
                    <a:pt x="570" y="33"/>
                    <a:pt x="543" y="44"/>
                    <a:pt x="519" y="54"/>
                  </a:cubicBezTo>
                  <a:cubicBezTo>
                    <a:pt x="455" y="84"/>
                    <a:pt x="407" y="140"/>
                    <a:pt x="360" y="194"/>
                  </a:cubicBezTo>
                  <a:cubicBezTo>
                    <a:pt x="354" y="201"/>
                    <a:pt x="348" y="208"/>
                    <a:pt x="342" y="214"/>
                  </a:cubicBezTo>
                  <a:cubicBezTo>
                    <a:pt x="330" y="228"/>
                    <a:pt x="318" y="243"/>
                    <a:pt x="304" y="260"/>
                  </a:cubicBezTo>
                  <a:cubicBezTo>
                    <a:pt x="302" y="263"/>
                    <a:pt x="281" y="290"/>
                    <a:pt x="280" y="293"/>
                  </a:cubicBezTo>
                  <a:cubicBezTo>
                    <a:pt x="278" y="291"/>
                    <a:pt x="278" y="291"/>
                    <a:pt x="278" y="291"/>
                  </a:cubicBezTo>
                  <a:cubicBezTo>
                    <a:pt x="277" y="292"/>
                    <a:pt x="277" y="292"/>
                    <a:pt x="277" y="292"/>
                  </a:cubicBezTo>
                  <a:lnTo>
                    <a:pt x="277" y="294"/>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sz="1800"/>
            </a:p>
          </p:txBody>
        </p:sp>
        <p:sp>
          <p:nvSpPr>
            <p:cNvPr id="13" name="Freeform 8"/>
            <p:cNvSpPr/>
            <p:nvPr/>
          </p:nvSpPr>
          <p:spPr bwMode="auto">
            <a:xfrm>
              <a:off x="2784" y="1893"/>
              <a:ext cx="1027" cy="228"/>
            </a:xfrm>
            <a:custGeom>
              <a:avLst/>
              <a:gdLst>
                <a:gd name="T0" fmla="*/ 1027 w 1027"/>
                <a:gd name="T1" fmla="*/ 228 h 228"/>
                <a:gd name="T2" fmla="*/ 879 w 1027"/>
                <a:gd name="T3" fmla="*/ 228 h 228"/>
                <a:gd name="T4" fmla="*/ 879 w 1027"/>
                <a:gd name="T5" fmla="*/ 11 h 228"/>
                <a:gd name="T6" fmla="*/ 67 w 1027"/>
                <a:gd name="T7" fmla="*/ 11 h 228"/>
                <a:gd name="T8" fmla="*/ 67 w 1027"/>
                <a:gd name="T9" fmla="*/ 228 h 228"/>
                <a:gd name="T10" fmla="*/ 0 w 1027"/>
                <a:gd name="T11" fmla="*/ 228 h 228"/>
                <a:gd name="T12" fmla="*/ 0 w 1027"/>
                <a:gd name="T13" fmla="*/ 219 h 228"/>
                <a:gd name="T14" fmla="*/ 57 w 1027"/>
                <a:gd name="T15" fmla="*/ 219 h 228"/>
                <a:gd name="T16" fmla="*/ 57 w 1027"/>
                <a:gd name="T17" fmla="*/ 0 h 228"/>
                <a:gd name="T18" fmla="*/ 887 w 1027"/>
                <a:gd name="T19" fmla="*/ 0 h 228"/>
                <a:gd name="T20" fmla="*/ 887 w 1027"/>
                <a:gd name="T21" fmla="*/ 219 h 228"/>
                <a:gd name="T22" fmla="*/ 1027 w 1027"/>
                <a:gd name="T23" fmla="*/ 219 h 228"/>
                <a:gd name="T24" fmla="*/ 1027 w 1027"/>
                <a:gd name="T25"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7" h="228">
                  <a:moveTo>
                    <a:pt x="1027" y="228"/>
                  </a:moveTo>
                  <a:lnTo>
                    <a:pt x="879" y="228"/>
                  </a:lnTo>
                  <a:lnTo>
                    <a:pt x="879" y="11"/>
                  </a:lnTo>
                  <a:lnTo>
                    <a:pt x="67" y="11"/>
                  </a:lnTo>
                  <a:lnTo>
                    <a:pt x="67" y="228"/>
                  </a:lnTo>
                  <a:lnTo>
                    <a:pt x="0" y="228"/>
                  </a:lnTo>
                  <a:lnTo>
                    <a:pt x="0" y="219"/>
                  </a:lnTo>
                  <a:lnTo>
                    <a:pt x="57" y="219"/>
                  </a:lnTo>
                  <a:lnTo>
                    <a:pt x="57" y="0"/>
                  </a:lnTo>
                  <a:lnTo>
                    <a:pt x="887" y="0"/>
                  </a:lnTo>
                  <a:lnTo>
                    <a:pt x="887" y="219"/>
                  </a:lnTo>
                  <a:lnTo>
                    <a:pt x="1027" y="219"/>
                  </a:lnTo>
                  <a:lnTo>
                    <a:pt x="1027" y="228"/>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sz="1800"/>
            </a:p>
          </p:txBody>
        </p:sp>
        <p:sp>
          <p:nvSpPr>
            <p:cNvPr id="14" name="Freeform 9"/>
            <p:cNvSpPr/>
            <p:nvPr/>
          </p:nvSpPr>
          <p:spPr bwMode="auto">
            <a:xfrm>
              <a:off x="3159" y="1948"/>
              <a:ext cx="183" cy="169"/>
            </a:xfrm>
            <a:custGeom>
              <a:avLst/>
              <a:gdLst>
                <a:gd name="T0" fmla="*/ 5 w 107"/>
                <a:gd name="T1" fmla="*/ 98 h 98"/>
                <a:gd name="T2" fmla="*/ 0 w 107"/>
                <a:gd name="T3" fmla="*/ 98 h 98"/>
                <a:gd name="T4" fmla="*/ 0 w 107"/>
                <a:gd name="T5" fmla="*/ 13 h 98"/>
                <a:gd name="T6" fmla="*/ 6 w 107"/>
                <a:gd name="T7" fmla="*/ 7 h 98"/>
                <a:gd name="T8" fmla="*/ 11 w 107"/>
                <a:gd name="T9" fmla="*/ 6 h 98"/>
                <a:gd name="T10" fmla="*/ 19 w 107"/>
                <a:gd name="T11" fmla="*/ 4 h 98"/>
                <a:gd name="T12" fmla="*/ 28 w 107"/>
                <a:gd name="T13" fmla="*/ 0 h 98"/>
                <a:gd name="T14" fmla="*/ 29 w 107"/>
                <a:gd name="T15" fmla="*/ 0 h 98"/>
                <a:gd name="T16" fmla="*/ 59 w 107"/>
                <a:gd name="T17" fmla="*/ 0 h 98"/>
                <a:gd name="T18" fmla="*/ 78 w 107"/>
                <a:gd name="T19" fmla="*/ 0 h 98"/>
                <a:gd name="T20" fmla="*/ 86 w 107"/>
                <a:gd name="T21" fmla="*/ 4 h 98"/>
                <a:gd name="T22" fmla="*/ 91 w 107"/>
                <a:gd name="T23" fmla="*/ 5 h 98"/>
                <a:gd name="T24" fmla="*/ 94 w 107"/>
                <a:gd name="T25" fmla="*/ 5 h 98"/>
                <a:gd name="T26" fmla="*/ 94 w 107"/>
                <a:gd name="T27" fmla="*/ 6 h 98"/>
                <a:gd name="T28" fmla="*/ 107 w 107"/>
                <a:gd name="T29" fmla="*/ 20 h 98"/>
                <a:gd name="T30" fmla="*/ 107 w 107"/>
                <a:gd name="T31" fmla="*/ 74 h 98"/>
                <a:gd name="T32" fmla="*/ 107 w 107"/>
                <a:gd name="T33" fmla="*/ 97 h 98"/>
                <a:gd name="T34" fmla="*/ 102 w 107"/>
                <a:gd name="T35" fmla="*/ 97 h 98"/>
                <a:gd name="T36" fmla="*/ 101 w 107"/>
                <a:gd name="T37" fmla="*/ 74 h 98"/>
                <a:gd name="T38" fmla="*/ 101 w 107"/>
                <a:gd name="T39" fmla="*/ 20 h 98"/>
                <a:gd name="T40" fmla="*/ 94 w 107"/>
                <a:gd name="T41" fmla="*/ 11 h 98"/>
                <a:gd name="T42" fmla="*/ 93 w 107"/>
                <a:gd name="T43" fmla="*/ 11 h 98"/>
                <a:gd name="T44" fmla="*/ 91 w 107"/>
                <a:gd name="T45" fmla="*/ 11 h 98"/>
                <a:gd name="T46" fmla="*/ 82 w 107"/>
                <a:gd name="T47" fmla="*/ 7 h 98"/>
                <a:gd name="T48" fmla="*/ 78 w 107"/>
                <a:gd name="T49" fmla="*/ 6 h 98"/>
                <a:gd name="T50" fmla="*/ 59 w 107"/>
                <a:gd name="T51" fmla="*/ 6 h 98"/>
                <a:gd name="T52" fmla="*/ 29 w 107"/>
                <a:gd name="T53" fmla="*/ 6 h 98"/>
                <a:gd name="T54" fmla="*/ 27 w 107"/>
                <a:gd name="T55" fmla="*/ 6 h 98"/>
                <a:gd name="T56" fmla="*/ 24 w 107"/>
                <a:gd name="T57" fmla="*/ 7 h 98"/>
                <a:gd name="T58" fmla="*/ 20 w 107"/>
                <a:gd name="T59" fmla="*/ 10 h 98"/>
                <a:gd name="T60" fmla="*/ 13 w 107"/>
                <a:gd name="T61" fmla="*/ 11 h 98"/>
                <a:gd name="T62" fmla="*/ 6 w 107"/>
                <a:gd name="T63" fmla="*/ 12 h 98"/>
                <a:gd name="T64" fmla="*/ 5 w 107"/>
                <a:gd name="T65" fmla="*/ 12 h 98"/>
                <a:gd name="T66" fmla="*/ 5 w 107"/>
                <a:gd name="T67" fmla="*/ 13 h 98"/>
                <a:gd name="T68" fmla="*/ 5 w 107"/>
                <a:gd name="T6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 h="98">
                  <a:moveTo>
                    <a:pt x="5" y="98"/>
                  </a:moveTo>
                  <a:cubicBezTo>
                    <a:pt x="0" y="98"/>
                    <a:pt x="0" y="98"/>
                    <a:pt x="0" y="98"/>
                  </a:cubicBezTo>
                  <a:cubicBezTo>
                    <a:pt x="0" y="65"/>
                    <a:pt x="0" y="46"/>
                    <a:pt x="0" y="13"/>
                  </a:cubicBezTo>
                  <a:cubicBezTo>
                    <a:pt x="0" y="11"/>
                    <a:pt x="1" y="7"/>
                    <a:pt x="6" y="7"/>
                  </a:cubicBezTo>
                  <a:cubicBezTo>
                    <a:pt x="8" y="6"/>
                    <a:pt x="10" y="6"/>
                    <a:pt x="11" y="6"/>
                  </a:cubicBezTo>
                  <a:cubicBezTo>
                    <a:pt x="14" y="5"/>
                    <a:pt x="16" y="4"/>
                    <a:pt x="19" y="4"/>
                  </a:cubicBezTo>
                  <a:cubicBezTo>
                    <a:pt x="21" y="0"/>
                    <a:pt x="25" y="0"/>
                    <a:pt x="28" y="0"/>
                  </a:cubicBezTo>
                  <a:cubicBezTo>
                    <a:pt x="28" y="0"/>
                    <a:pt x="29" y="0"/>
                    <a:pt x="29" y="0"/>
                  </a:cubicBezTo>
                  <a:cubicBezTo>
                    <a:pt x="39" y="0"/>
                    <a:pt x="49" y="0"/>
                    <a:pt x="59" y="0"/>
                  </a:cubicBezTo>
                  <a:cubicBezTo>
                    <a:pt x="78" y="0"/>
                    <a:pt x="78" y="0"/>
                    <a:pt x="78" y="0"/>
                  </a:cubicBezTo>
                  <a:cubicBezTo>
                    <a:pt x="81" y="0"/>
                    <a:pt x="84" y="1"/>
                    <a:pt x="86" y="4"/>
                  </a:cubicBezTo>
                  <a:cubicBezTo>
                    <a:pt x="87" y="5"/>
                    <a:pt x="89" y="5"/>
                    <a:pt x="91" y="5"/>
                  </a:cubicBezTo>
                  <a:cubicBezTo>
                    <a:pt x="92" y="5"/>
                    <a:pt x="93" y="5"/>
                    <a:pt x="94" y="5"/>
                  </a:cubicBezTo>
                  <a:cubicBezTo>
                    <a:pt x="94" y="6"/>
                    <a:pt x="94" y="6"/>
                    <a:pt x="94" y="6"/>
                  </a:cubicBezTo>
                  <a:cubicBezTo>
                    <a:pt x="106" y="7"/>
                    <a:pt x="107" y="8"/>
                    <a:pt x="107" y="20"/>
                  </a:cubicBezTo>
                  <a:cubicBezTo>
                    <a:pt x="107" y="74"/>
                    <a:pt x="107" y="74"/>
                    <a:pt x="107" y="74"/>
                  </a:cubicBezTo>
                  <a:cubicBezTo>
                    <a:pt x="107" y="81"/>
                    <a:pt x="107" y="86"/>
                    <a:pt x="107" y="97"/>
                  </a:cubicBezTo>
                  <a:cubicBezTo>
                    <a:pt x="102" y="97"/>
                    <a:pt x="102" y="97"/>
                    <a:pt x="102" y="97"/>
                  </a:cubicBezTo>
                  <a:cubicBezTo>
                    <a:pt x="101" y="86"/>
                    <a:pt x="101" y="81"/>
                    <a:pt x="101" y="74"/>
                  </a:cubicBezTo>
                  <a:cubicBezTo>
                    <a:pt x="101" y="20"/>
                    <a:pt x="101" y="20"/>
                    <a:pt x="101" y="20"/>
                  </a:cubicBezTo>
                  <a:cubicBezTo>
                    <a:pt x="101" y="12"/>
                    <a:pt x="101" y="12"/>
                    <a:pt x="94" y="11"/>
                  </a:cubicBezTo>
                  <a:cubicBezTo>
                    <a:pt x="93" y="11"/>
                    <a:pt x="93" y="11"/>
                    <a:pt x="93" y="11"/>
                  </a:cubicBezTo>
                  <a:cubicBezTo>
                    <a:pt x="92" y="11"/>
                    <a:pt x="92" y="11"/>
                    <a:pt x="91" y="11"/>
                  </a:cubicBezTo>
                  <a:cubicBezTo>
                    <a:pt x="88" y="10"/>
                    <a:pt x="84" y="10"/>
                    <a:pt x="82" y="7"/>
                  </a:cubicBezTo>
                  <a:cubicBezTo>
                    <a:pt x="81" y="6"/>
                    <a:pt x="80" y="6"/>
                    <a:pt x="78" y="6"/>
                  </a:cubicBezTo>
                  <a:cubicBezTo>
                    <a:pt x="59" y="6"/>
                    <a:pt x="59" y="6"/>
                    <a:pt x="59" y="6"/>
                  </a:cubicBezTo>
                  <a:cubicBezTo>
                    <a:pt x="49" y="6"/>
                    <a:pt x="39" y="6"/>
                    <a:pt x="29" y="6"/>
                  </a:cubicBezTo>
                  <a:cubicBezTo>
                    <a:pt x="28" y="6"/>
                    <a:pt x="28" y="6"/>
                    <a:pt x="27" y="6"/>
                  </a:cubicBezTo>
                  <a:cubicBezTo>
                    <a:pt x="24" y="5"/>
                    <a:pt x="24" y="5"/>
                    <a:pt x="24" y="7"/>
                  </a:cubicBezTo>
                  <a:cubicBezTo>
                    <a:pt x="24" y="8"/>
                    <a:pt x="23" y="10"/>
                    <a:pt x="20" y="10"/>
                  </a:cubicBezTo>
                  <a:cubicBezTo>
                    <a:pt x="17" y="10"/>
                    <a:pt x="15" y="10"/>
                    <a:pt x="13" y="11"/>
                  </a:cubicBezTo>
                  <a:cubicBezTo>
                    <a:pt x="11" y="11"/>
                    <a:pt x="9" y="12"/>
                    <a:pt x="6" y="12"/>
                  </a:cubicBezTo>
                  <a:cubicBezTo>
                    <a:pt x="6" y="12"/>
                    <a:pt x="5" y="12"/>
                    <a:pt x="5" y="12"/>
                  </a:cubicBezTo>
                  <a:cubicBezTo>
                    <a:pt x="5" y="12"/>
                    <a:pt x="5" y="12"/>
                    <a:pt x="5" y="13"/>
                  </a:cubicBezTo>
                  <a:cubicBezTo>
                    <a:pt x="5" y="46"/>
                    <a:pt x="5" y="65"/>
                    <a:pt x="5" y="98"/>
                  </a:cubicBezTo>
                  <a:close/>
                </a:path>
              </a:pathLst>
            </a:custGeom>
            <a:grpFill/>
            <a:ln w="9525">
              <a:solidFill>
                <a:schemeClr val="accent1"/>
              </a:solidFill>
              <a:round/>
            </a:ln>
          </p:spPr>
          <p:txBody>
            <a:bodyPr vert="horz" wrap="square" lIns="91440" tIns="45720" rIns="91440" bIns="45720" numCol="1" anchor="t" anchorCtr="0" compatLnSpc="1"/>
            <a:lstStyle/>
            <a:p>
              <a:endParaRPr lang="zh-CN" altLang="en-US" sz="1800"/>
            </a:p>
          </p:txBody>
        </p:sp>
        <p:sp>
          <p:nvSpPr>
            <p:cNvPr id="15" name="Freeform 10"/>
            <p:cNvSpPr>
              <a:spLocks noEditPoints="1"/>
            </p:cNvSpPr>
            <p:nvPr/>
          </p:nvSpPr>
          <p:spPr bwMode="auto">
            <a:xfrm>
              <a:off x="2647" y="1656"/>
              <a:ext cx="1226" cy="229"/>
            </a:xfrm>
            <a:custGeom>
              <a:avLst/>
              <a:gdLst>
                <a:gd name="T0" fmla="*/ 67 w 716"/>
                <a:gd name="T1" fmla="*/ 112 h 133"/>
                <a:gd name="T2" fmla="*/ 49 w 716"/>
                <a:gd name="T3" fmla="*/ 101 h 133"/>
                <a:gd name="T4" fmla="*/ 30 w 716"/>
                <a:gd name="T5" fmla="*/ 86 h 133"/>
                <a:gd name="T6" fmla="*/ 11 w 716"/>
                <a:gd name="T7" fmla="*/ 53 h 133"/>
                <a:gd name="T8" fmla="*/ 25 w 716"/>
                <a:gd name="T9" fmla="*/ 52 h 133"/>
                <a:gd name="T10" fmla="*/ 36 w 716"/>
                <a:gd name="T11" fmla="*/ 52 h 133"/>
                <a:gd name="T12" fmla="*/ 45 w 716"/>
                <a:gd name="T13" fmla="*/ 52 h 133"/>
                <a:gd name="T14" fmla="*/ 55 w 716"/>
                <a:gd name="T15" fmla="*/ 54 h 133"/>
                <a:gd name="T16" fmla="*/ 72 w 716"/>
                <a:gd name="T17" fmla="*/ 60 h 133"/>
                <a:gd name="T18" fmla="*/ 73 w 716"/>
                <a:gd name="T19" fmla="*/ 56 h 133"/>
                <a:gd name="T20" fmla="*/ 93 w 716"/>
                <a:gd name="T21" fmla="*/ 56 h 133"/>
                <a:gd name="T22" fmla="*/ 127 w 716"/>
                <a:gd name="T23" fmla="*/ 62 h 133"/>
                <a:gd name="T24" fmla="*/ 150 w 716"/>
                <a:gd name="T25" fmla="*/ 62 h 133"/>
                <a:gd name="T26" fmla="*/ 173 w 716"/>
                <a:gd name="T27" fmla="*/ 48 h 133"/>
                <a:gd name="T28" fmla="*/ 178 w 716"/>
                <a:gd name="T29" fmla="*/ 19 h 133"/>
                <a:gd name="T30" fmla="*/ 190 w 716"/>
                <a:gd name="T31" fmla="*/ 11 h 133"/>
                <a:gd name="T32" fmla="*/ 207 w 716"/>
                <a:gd name="T33" fmla="*/ 2 h 133"/>
                <a:gd name="T34" fmla="*/ 211 w 716"/>
                <a:gd name="T35" fmla="*/ 23 h 133"/>
                <a:gd name="T36" fmla="*/ 496 w 716"/>
                <a:gd name="T37" fmla="*/ 27 h 133"/>
                <a:gd name="T38" fmla="*/ 516 w 716"/>
                <a:gd name="T39" fmla="*/ 8 h 133"/>
                <a:gd name="T40" fmla="*/ 530 w 716"/>
                <a:gd name="T41" fmla="*/ 10 h 133"/>
                <a:gd name="T42" fmla="*/ 536 w 716"/>
                <a:gd name="T43" fmla="*/ 28 h 133"/>
                <a:gd name="T44" fmla="*/ 561 w 716"/>
                <a:gd name="T45" fmla="*/ 62 h 133"/>
                <a:gd name="T46" fmla="*/ 612 w 716"/>
                <a:gd name="T47" fmla="*/ 56 h 133"/>
                <a:gd name="T48" fmla="*/ 622 w 716"/>
                <a:gd name="T49" fmla="*/ 64 h 133"/>
                <a:gd name="T50" fmla="*/ 635 w 716"/>
                <a:gd name="T51" fmla="*/ 59 h 133"/>
                <a:gd name="T52" fmla="*/ 649 w 716"/>
                <a:gd name="T53" fmla="*/ 63 h 133"/>
                <a:gd name="T54" fmla="*/ 662 w 716"/>
                <a:gd name="T55" fmla="*/ 61 h 133"/>
                <a:gd name="T56" fmla="*/ 678 w 716"/>
                <a:gd name="T57" fmla="*/ 56 h 133"/>
                <a:gd name="T58" fmla="*/ 691 w 716"/>
                <a:gd name="T59" fmla="*/ 54 h 133"/>
                <a:gd name="T60" fmla="*/ 702 w 716"/>
                <a:gd name="T61" fmla="*/ 52 h 133"/>
                <a:gd name="T62" fmla="*/ 714 w 716"/>
                <a:gd name="T63" fmla="*/ 60 h 133"/>
                <a:gd name="T64" fmla="*/ 684 w 716"/>
                <a:gd name="T65" fmla="*/ 90 h 133"/>
                <a:gd name="T66" fmla="*/ 653 w 716"/>
                <a:gd name="T67" fmla="*/ 108 h 133"/>
                <a:gd name="T68" fmla="*/ 601 w 716"/>
                <a:gd name="T69" fmla="*/ 133 h 133"/>
                <a:gd name="T70" fmla="*/ 599 w 716"/>
                <a:gd name="T71" fmla="*/ 128 h 133"/>
                <a:gd name="T72" fmla="*/ 652 w 716"/>
                <a:gd name="T73" fmla="*/ 103 h 133"/>
                <a:gd name="T74" fmla="*/ 691 w 716"/>
                <a:gd name="T75" fmla="*/ 78 h 133"/>
                <a:gd name="T76" fmla="*/ 701 w 716"/>
                <a:gd name="T77" fmla="*/ 58 h 133"/>
                <a:gd name="T78" fmla="*/ 683 w 716"/>
                <a:gd name="T79" fmla="*/ 57 h 133"/>
                <a:gd name="T80" fmla="*/ 657 w 716"/>
                <a:gd name="T81" fmla="*/ 64 h 133"/>
                <a:gd name="T82" fmla="*/ 637 w 716"/>
                <a:gd name="T83" fmla="*/ 70 h 133"/>
                <a:gd name="T84" fmla="*/ 616 w 716"/>
                <a:gd name="T85" fmla="*/ 63 h 133"/>
                <a:gd name="T86" fmla="*/ 606 w 716"/>
                <a:gd name="T87" fmla="*/ 66 h 133"/>
                <a:gd name="T88" fmla="*/ 562 w 716"/>
                <a:gd name="T89" fmla="*/ 67 h 133"/>
                <a:gd name="T90" fmla="*/ 530 w 716"/>
                <a:gd name="T91" fmla="*/ 26 h 133"/>
                <a:gd name="T92" fmla="*/ 518 w 716"/>
                <a:gd name="T93" fmla="*/ 15 h 133"/>
                <a:gd name="T94" fmla="*/ 508 w 716"/>
                <a:gd name="T95" fmla="*/ 21 h 133"/>
                <a:gd name="T96" fmla="*/ 220 w 716"/>
                <a:gd name="T97" fmla="*/ 32 h 133"/>
                <a:gd name="T98" fmla="*/ 206 w 716"/>
                <a:gd name="T99" fmla="*/ 15 h 133"/>
                <a:gd name="T100" fmla="*/ 193 w 716"/>
                <a:gd name="T101" fmla="*/ 16 h 133"/>
                <a:gd name="T102" fmla="*/ 182 w 716"/>
                <a:gd name="T103" fmla="*/ 30 h 133"/>
                <a:gd name="T104" fmla="*/ 152 w 716"/>
                <a:gd name="T105" fmla="*/ 67 h 133"/>
                <a:gd name="T106" fmla="*/ 108 w 716"/>
                <a:gd name="T107" fmla="*/ 66 h 133"/>
                <a:gd name="T108" fmla="*/ 96 w 716"/>
                <a:gd name="T109" fmla="*/ 60 h 133"/>
                <a:gd name="T110" fmla="*/ 80 w 716"/>
                <a:gd name="T111" fmla="*/ 68 h 133"/>
                <a:gd name="T112" fmla="*/ 56 w 716"/>
                <a:gd name="T113" fmla="*/ 64 h 133"/>
                <a:gd name="T114" fmla="*/ 33 w 716"/>
                <a:gd name="T115" fmla="*/ 57 h 133"/>
                <a:gd name="T116" fmla="*/ 19 w 716"/>
                <a:gd name="T117" fmla="*/ 54 h 133"/>
                <a:gd name="T118" fmla="*/ 6 w 716"/>
                <a:gd name="T119" fmla="*/ 67 h 133"/>
                <a:gd name="T120" fmla="*/ 37 w 716"/>
                <a:gd name="T121" fmla="*/ 86 h 133"/>
                <a:gd name="T122" fmla="*/ 56 w 716"/>
                <a:gd name="T123" fmla="*/ 9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16" h="133">
                  <a:moveTo>
                    <a:pt x="113" y="133"/>
                  </a:moveTo>
                  <a:cubicBezTo>
                    <a:pt x="112" y="133"/>
                    <a:pt x="112" y="133"/>
                    <a:pt x="112" y="133"/>
                  </a:cubicBezTo>
                  <a:cubicBezTo>
                    <a:pt x="103" y="130"/>
                    <a:pt x="94" y="126"/>
                    <a:pt x="85" y="122"/>
                  </a:cubicBezTo>
                  <a:cubicBezTo>
                    <a:pt x="83" y="121"/>
                    <a:pt x="81" y="120"/>
                    <a:pt x="80" y="119"/>
                  </a:cubicBezTo>
                  <a:cubicBezTo>
                    <a:pt x="76" y="117"/>
                    <a:pt x="73" y="115"/>
                    <a:pt x="69" y="114"/>
                  </a:cubicBezTo>
                  <a:cubicBezTo>
                    <a:pt x="67" y="114"/>
                    <a:pt x="67" y="114"/>
                    <a:pt x="67" y="114"/>
                  </a:cubicBezTo>
                  <a:cubicBezTo>
                    <a:pt x="67" y="112"/>
                    <a:pt x="67" y="112"/>
                    <a:pt x="67" y="112"/>
                  </a:cubicBezTo>
                  <a:cubicBezTo>
                    <a:pt x="67" y="112"/>
                    <a:pt x="67" y="112"/>
                    <a:pt x="65" y="111"/>
                  </a:cubicBezTo>
                  <a:cubicBezTo>
                    <a:pt x="64" y="111"/>
                    <a:pt x="62" y="110"/>
                    <a:pt x="60" y="108"/>
                  </a:cubicBezTo>
                  <a:cubicBezTo>
                    <a:pt x="60" y="108"/>
                    <a:pt x="60" y="108"/>
                    <a:pt x="60" y="108"/>
                  </a:cubicBezTo>
                  <a:cubicBezTo>
                    <a:pt x="57" y="108"/>
                    <a:pt x="55" y="107"/>
                    <a:pt x="55" y="104"/>
                  </a:cubicBezTo>
                  <a:cubicBezTo>
                    <a:pt x="54" y="104"/>
                    <a:pt x="54" y="104"/>
                    <a:pt x="54" y="104"/>
                  </a:cubicBezTo>
                  <a:cubicBezTo>
                    <a:pt x="52" y="103"/>
                    <a:pt x="52" y="103"/>
                    <a:pt x="52" y="103"/>
                  </a:cubicBezTo>
                  <a:cubicBezTo>
                    <a:pt x="52" y="102"/>
                    <a:pt x="51" y="102"/>
                    <a:pt x="49" y="101"/>
                  </a:cubicBezTo>
                  <a:cubicBezTo>
                    <a:pt x="47" y="100"/>
                    <a:pt x="44" y="99"/>
                    <a:pt x="43" y="96"/>
                  </a:cubicBezTo>
                  <a:cubicBezTo>
                    <a:pt x="43" y="96"/>
                    <a:pt x="42" y="96"/>
                    <a:pt x="42" y="96"/>
                  </a:cubicBezTo>
                  <a:cubicBezTo>
                    <a:pt x="39" y="96"/>
                    <a:pt x="38" y="93"/>
                    <a:pt x="37" y="92"/>
                  </a:cubicBezTo>
                  <a:cubicBezTo>
                    <a:pt x="37" y="92"/>
                    <a:pt x="37" y="91"/>
                    <a:pt x="37" y="91"/>
                  </a:cubicBezTo>
                  <a:cubicBezTo>
                    <a:pt x="37" y="91"/>
                    <a:pt x="37" y="91"/>
                    <a:pt x="37" y="91"/>
                  </a:cubicBezTo>
                  <a:cubicBezTo>
                    <a:pt x="35" y="91"/>
                    <a:pt x="33" y="91"/>
                    <a:pt x="31" y="89"/>
                  </a:cubicBezTo>
                  <a:cubicBezTo>
                    <a:pt x="31" y="88"/>
                    <a:pt x="30" y="87"/>
                    <a:pt x="30" y="86"/>
                  </a:cubicBezTo>
                  <a:cubicBezTo>
                    <a:pt x="25" y="84"/>
                    <a:pt x="21" y="82"/>
                    <a:pt x="16" y="80"/>
                  </a:cubicBezTo>
                  <a:cubicBezTo>
                    <a:pt x="13" y="78"/>
                    <a:pt x="10" y="76"/>
                    <a:pt x="7" y="75"/>
                  </a:cubicBezTo>
                  <a:cubicBezTo>
                    <a:pt x="4" y="74"/>
                    <a:pt x="2" y="71"/>
                    <a:pt x="1" y="68"/>
                  </a:cubicBezTo>
                  <a:cubicBezTo>
                    <a:pt x="0" y="67"/>
                    <a:pt x="0" y="65"/>
                    <a:pt x="1" y="63"/>
                  </a:cubicBezTo>
                  <a:cubicBezTo>
                    <a:pt x="2" y="62"/>
                    <a:pt x="3" y="61"/>
                    <a:pt x="6" y="62"/>
                  </a:cubicBezTo>
                  <a:cubicBezTo>
                    <a:pt x="5" y="59"/>
                    <a:pt x="7" y="57"/>
                    <a:pt x="8" y="56"/>
                  </a:cubicBezTo>
                  <a:cubicBezTo>
                    <a:pt x="9" y="55"/>
                    <a:pt x="10" y="54"/>
                    <a:pt x="11" y="53"/>
                  </a:cubicBezTo>
                  <a:cubicBezTo>
                    <a:pt x="13" y="52"/>
                    <a:pt x="14" y="52"/>
                    <a:pt x="13" y="51"/>
                  </a:cubicBezTo>
                  <a:cubicBezTo>
                    <a:pt x="13" y="47"/>
                    <a:pt x="13" y="47"/>
                    <a:pt x="13" y="47"/>
                  </a:cubicBezTo>
                  <a:cubicBezTo>
                    <a:pt x="16" y="48"/>
                    <a:pt x="16" y="48"/>
                    <a:pt x="16" y="48"/>
                  </a:cubicBezTo>
                  <a:cubicBezTo>
                    <a:pt x="16" y="48"/>
                    <a:pt x="16" y="47"/>
                    <a:pt x="17" y="47"/>
                  </a:cubicBezTo>
                  <a:cubicBezTo>
                    <a:pt x="18" y="47"/>
                    <a:pt x="21" y="47"/>
                    <a:pt x="22" y="49"/>
                  </a:cubicBezTo>
                  <a:cubicBezTo>
                    <a:pt x="22" y="49"/>
                    <a:pt x="22" y="49"/>
                    <a:pt x="22" y="49"/>
                  </a:cubicBezTo>
                  <a:cubicBezTo>
                    <a:pt x="23" y="49"/>
                    <a:pt x="25" y="50"/>
                    <a:pt x="25" y="52"/>
                  </a:cubicBezTo>
                  <a:cubicBezTo>
                    <a:pt x="26" y="53"/>
                    <a:pt x="25" y="53"/>
                    <a:pt x="25" y="54"/>
                  </a:cubicBezTo>
                  <a:cubicBezTo>
                    <a:pt x="26" y="54"/>
                    <a:pt x="26" y="54"/>
                    <a:pt x="27" y="54"/>
                  </a:cubicBezTo>
                  <a:cubicBezTo>
                    <a:pt x="27" y="54"/>
                    <a:pt x="28" y="54"/>
                    <a:pt x="28" y="54"/>
                  </a:cubicBezTo>
                  <a:cubicBezTo>
                    <a:pt x="28" y="54"/>
                    <a:pt x="28" y="53"/>
                    <a:pt x="28" y="52"/>
                  </a:cubicBezTo>
                  <a:cubicBezTo>
                    <a:pt x="28" y="50"/>
                    <a:pt x="29" y="49"/>
                    <a:pt x="30" y="49"/>
                  </a:cubicBezTo>
                  <a:cubicBezTo>
                    <a:pt x="32" y="48"/>
                    <a:pt x="34" y="48"/>
                    <a:pt x="35" y="50"/>
                  </a:cubicBezTo>
                  <a:cubicBezTo>
                    <a:pt x="36" y="52"/>
                    <a:pt x="36" y="52"/>
                    <a:pt x="36" y="52"/>
                  </a:cubicBezTo>
                  <a:cubicBezTo>
                    <a:pt x="37" y="53"/>
                    <a:pt x="38" y="55"/>
                    <a:pt x="39" y="57"/>
                  </a:cubicBezTo>
                  <a:cubicBezTo>
                    <a:pt x="39" y="58"/>
                    <a:pt x="39" y="58"/>
                    <a:pt x="39" y="58"/>
                  </a:cubicBezTo>
                  <a:cubicBezTo>
                    <a:pt x="40" y="58"/>
                    <a:pt x="41" y="58"/>
                    <a:pt x="41" y="58"/>
                  </a:cubicBezTo>
                  <a:cubicBezTo>
                    <a:pt x="41" y="58"/>
                    <a:pt x="41" y="57"/>
                    <a:pt x="41" y="56"/>
                  </a:cubicBezTo>
                  <a:cubicBezTo>
                    <a:pt x="41" y="55"/>
                    <a:pt x="41" y="54"/>
                    <a:pt x="42" y="53"/>
                  </a:cubicBezTo>
                  <a:cubicBezTo>
                    <a:pt x="42" y="52"/>
                    <a:pt x="43" y="52"/>
                    <a:pt x="45" y="52"/>
                  </a:cubicBezTo>
                  <a:cubicBezTo>
                    <a:pt x="45" y="52"/>
                    <a:pt x="45" y="52"/>
                    <a:pt x="45" y="52"/>
                  </a:cubicBezTo>
                  <a:cubicBezTo>
                    <a:pt x="47" y="52"/>
                    <a:pt x="49" y="53"/>
                    <a:pt x="49" y="55"/>
                  </a:cubicBezTo>
                  <a:cubicBezTo>
                    <a:pt x="50" y="57"/>
                    <a:pt x="50" y="58"/>
                    <a:pt x="51" y="60"/>
                  </a:cubicBezTo>
                  <a:cubicBezTo>
                    <a:pt x="51" y="60"/>
                    <a:pt x="51" y="60"/>
                    <a:pt x="51" y="60"/>
                  </a:cubicBezTo>
                  <a:cubicBezTo>
                    <a:pt x="51" y="60"/>
                    <a:pt x="51" y="59"/>
                    <a:pt x="52" y="59"/>
                  </a:cubicBezTo>
                  <a:cubicBezTo>
                    <a:pt x="52" y="58"/>
                    <a:pt x="52" y="57"/>
                    <a:pt x="52" y="56"/>
                  </a:cubicBezTo>
                  <a:cubicBezTo>
                    <a:pt x="53" y="55"/>
                    <a:pt x="53" y="55"/>
                    <a:pt x="55" y="54"/>
                  </a:cubicBezTo>
                  <a:cubicBezTo>
                    <a:pt x="55" y="54"/>
                    <a:pt x="55" y="54"/>
                    <a:pt x="55" y="54"/>
                  </a:cubicBezTo>
                  <a:cubicBezTo>
                    <a:pt x="58" y="54"/>
                    <a:pt x="59" y="56"/>
                    <a:pt x="59" y="57"/>
                  </a:cubicBezTo>
                  <a:cubicBezTo>
                    <a:pt x="61" y="58"/>
                    <a:pt x="61" y="60"/>
                    <a:pt x="62" y="61"/>
                  </a:cubicBezTo>
                  <a:cubicBezTo>
                    <a:pt x="63" y="63"/>
                    <a:pt x="63" y="63"/>
                    <a:pt x="64" y="63"/>
                  </a:cubicBezTo>
                  <a:cubicBezTo>
                    <a:pt x="64" y="63"/>
                    <a:pt x="64" y="63"/>
                    <a:pt x="64" y="63"/>
                  </a:cubicBezTo>
                  <a:cubicBezTo>
                    <a:pt x="63" y="59"/>
                    <a:pt x="66" y="57"/>
                    <a:pt x="67" y="57"/>
                  </a:cubicBezTo>
                  <a:cubicBezTo>
                    <a:pt x="67" y="57"/>
                    <a:pt x="68" y="57"/>
                    <a:pt x="68" y="57"/>
                  </a:cubicBezTo>
                  <a:cubicBezTo>
                    <a:pt x="69" y="57"/>
                    <a:pt x="71" y="57"/>
                    <a:pt x="72" y="60"/>
                  </a:cubicBezTo>
                  <a:cubicBezTo>
                    <a:pt x="72" y="60"/>
                    <a:pt x="72" y="60"/>
                    <a:pt x="72" y="60"/>
                  </a:cubicBezTo>
                  <a:cubicBezTo>
                    <a:pt x="72" y="60"/>
                    <a:pt x="72" y="61"/>
                    <a:pt x="73" y="61"/>
                  </a:cubicBezTo>
                  <a:cubicBezTo>
                    <a:pt x="74" y="63"/>
                    <a:pt x="75" y="64"/>
                    <a:pt x="76" y="64"/>
                  </a:cubicBezTo>
                  <a:cubicBezTo>
                    <a:pt x="76" y="64"/>
                    <a:pt x="76" y="64"/>
                    <a:pt x="76" y="64"/>
                  </a:cubicBezTo>
                  <a:cubicBezTo>
                    <a:pt x="76" y="64"/>
                    <a:pt x="76" y="64"/>
                    <a:pt x="76" y="64"/>
                  </a:cubicBezTo>
                  <a:cubicBezTo>
                    <a:pt x="76" y="64"/>
                    <a:pt x="76" y="63"/>
                    <a:pt x="75" y="62"/>
                  </a:cubicBezTo>
                  <a:cubicBezTo>
                    <a:pt x="73" y="56"/>
                    <a:pt x="73" y="56"/>
                    <a:pt x="73" y="56"/>
                  </a:cubicBezTo>
                  <a:cubicBezTo>
                    <a:pt x="79" y="58"/>
                    <a:pt x="79" y="58"/>
                    <a:pt x="79" y="58"/>
                  </a:cubicBezTo>
                  <a:cubicBezTo>
                    <a:pt x="82" y="59"/>
                    <a:pt x="83" y="61"/>
                    <a:pt x="85" y="63"/>
                  </a:cubicBezTo>
                  <a:cubicBezTo>
                    <a:pt x="85" y="63"/>
                    <a:pt x="86" y="64"/>
                    <a:pt x="86" y="64"/>
                  </a:cubicBezTo>
                  <a:cubicBezTo>
                    <a:pt x="87" y="65"/>
                    <a:pt x="90" y="66"/>
                    <a:pt x="92" y="66"/>
                  </a:cubicBezTo>
                  <a:cubicBezTo>
                    <a:pt x="92" y="66"/>
                    <a:pt x="92" y="65"/>
                    <a:pt x="91" y="65"/>
                  </a:cubicBezTo>
                  <a:cubicBezTo>
                    <a:pt x="91" y="64"/>
                    <a:pt x="91" y="63"/>
                    <a:pt x="91" y="61"/>
                  </a:cubicBezTo>
                  <a:cubicBezTo>
                    <a:pt x="90" y="59"/>
                    <a:pt x="91" y="57"/>
                    <a:pt x="93" y="56"/>
                  </a:cubicBezTo>
                  <a:cubicBezTo>
                    <a:pt x="94" y="55"/>
                    <a:pt x="94" y="55"/>
                    <a:pt x="94" y="55"/>
                  </a:cubicBezTo>
                  <a:cubicBezTo>
                    <a:pt x="95" y="54"/>
                    <a:pt x="96" y="54"/>
                    <a:pt x="97" y="54"/>
                  </a:cubicBezTo>
                  <a:cubicBezTo>
                    <a:pt x="99" y="54"/>
                    <a:pt x="100" y="55"/>
                    <a:pt x="101" y="57"/>
                  </a:cubicBezTo>
                  <a:cubicBezTo>
                    <a:pt x="101" y="57"/>
                    <a:pt x="101" y="57"/>
                    <a:pt x="101" y="57"/>
                  </a:cubicBezTo>
                  <a:cubicBezTo>
                    <a:pt x="104" y="55"/>
                    <a:pt x="107" y="55"/>
                    <a:pt x="108" y="57"/>
                  </a:cubicBezTo>
                  <a:cubicBezTo>
                    <a:pt x="109" y="58"/>
                    <a:pt x="109" y="59"/>
                    <a:pt x="109" y="61"/>
                  </a:cubicBezTo>
                  <a:cubicBezTo>
                    <a:pt x="115" y="61"/>
                    <a:pt x="121" y="62"/>
                    <a:pt x="127" y="62"/>
                  </a:cubicBezTo>
                  <a:cubicBezTo>
                    <a:pt x="136" y="63"/>
                    <a:pt x="136" y="63"/>
                    <a:pt x="136" y="63"/>
                  </a:cubicBezTo>
                  <a:cubicBezTo>
                    <a:pt x="138" y="63"/>
                    <a:pt x="138" y="62"/>
                    <a:pt x="138" y="62"/>
                  </a:cubicBezTo>
                  <a:cubicBezTo>
                    <a:pt x="139" y="60"/>
                    <a:pt x="141" y="59"/>
                    <a:pt x="141" y="59"/>
                  </a:cubicBezTo>
                  <a:cubicBezTo>
                    <a:pt x="142" y="59"/>
                    <a:pt x="143" y="60"/>
                    <a:pt x="143" y="60"/>
                  </a:cubicBezTo>
                  <a:cubicBezTo>
                    <a:pt x="144" y="59"/>
                    <a:pt x="145" y="58"/>
                    <a:pt x="146" y="58"/>
                  </a:cubicBezTo>
                  <a:cubicBezTo>
                    <a:pt x="148" y="58"/>
                    <a:pt x="150" y="61"/>
                    <a:pt x="151" y="62"/>
                  </a:cubicBezTo>
                  <a:cubicBezTo>
                    <a:pt x="151" y="62"/>
                    <a:pt x="150" y="62"/>
                    <a:pt x="150" y="62"/>
                  </a:cubicBezTo>
                  <a:cubicBezTo>
                    <a:pt x="151" y="65"/>
                    <a:pt x="151" y="65"/>
                    <a:pt x="151" y="65"/>
                  </a:cubicBezTo>
                  <a:cubicBezTo>
                    <a:pt x="151" y="62"/>
                    <a:pt x="151" y="62"/>
                    <a:pt x="151" y="62"/>
                  </a:cubicBezTo>
                  <a:cubicBezTo>
                    <a:pt x="152" y="65"/>
                    <a:pt x="152" y="65"/>
                    <a:pt x="152" y="65"/>
                  </a:cubicBezTo>
                  <a:cubicBezTo>
                    <a:pt x="152" y="62"/>
                    <a:pt x="152" y="62"/>
                    <a:pt x="152" y="62"/>
                  </a:cubicBezTo>
                  <a:cubicBezTo>
                    <a:pt x="152" y="62"/>
                    <a:pt x="152" y="62"/>
                    <a:pt x="152" y="62"/>
                  </a:cubicBezTo>
                  <a:cubicBezTo>
                    <a:pt x="157" y="62"/>
                    <a:pt x="160" y="61"/>
                    <a:pt x="163" y="58"/>
                  </a:cubicBezTo>
                  <a:cubicBezTo>
                    <a:pt x="167" y="54"/>
                    <a:pt x="170" y="51"/>
                    <a:pt x="173" y="48"/>
                  </a:cubicBezTo>
                  <a:cubicBezTo>
                    <a:pt x="173" y="47"/>
                    <a:pt x="173" y="47"/>
                    <a:pt x="173" y="47"/>
                  </a:cubicBezTo>
                  <a:cubicBezTo>
                    <a:pt x="174" y="46"/>
                    <a:pt x="174" y="46"/>
                    <a:pt x="174" y="46"/>
                  </a:cubicBezTo>
                  <a:cubicBezTo>
                    <a:pt x="175" y="44"/>
                    <a:pt x="175" y="42"/>
                    <a:pt x="176" y="40"/>
                  </a:cubicBezTo>
                  <a:cubicBezTo>
                    <a:pt x="177" y="37"/>
                    <a:pt x="178" y="34"/>
                    <a:pt x="177" y="31"/>
                  </a:cubicBezTo>
                  <a:cubicBezTo>
                    <a:pt x="177" y="31"/>
                    <a:pt x="177" y="30"/>
                    <a:pt x="177" y="29"/>
                  </a:cubicBezTo>
                  <a:cubicBezTo>
                    <a:pt x="176" y="27"/>
                    <a:pt x="175" y="24"/>
                    <a:pt x="178" y="20"/>
                  </a:cubicBezTo>
                  <a:cubicBezTo>
                    <a:pt x="178" y="20"/>
                    <a:pt x="178" y="19"/>
                    <a:pt x="178" y="19"/>
                  </a:cubicBezTo>
                  <a:cubicBezTo>
                    <a:pt x="178" y="17"/>
                    <a:pt x="178" y="15"/>
                    <a:pt x="181" y="13"/>
                  </a:cubicBezTo>
                  <a:cubicBezTo>
                    <a:pt x="181" y="13"/>
                    <a:pt x="181" y="13"/>
                    <a:pt x="181" y="12"/>
                  </a:cubicBezTo>
                  <a:cubicBezTo>
                    <a:pt x="181" y="12"/>
                    <a:pt x="181" y="11"/>
                    <a:pt x="181" y="11"/>
                  </a:cubicBezTo>
                  <a:cubicBezTo>
                    <a:pt x="181" y="7"/>
                    <a:pt x="183" y="6"/>
                    <a:pt x="185" y="6"/>
                  </a:cubicBezTo>
                  <a:cubicBezTo>
                    <a:pt x="185" y="6"/>
                    <a:pt x="185" y="6"/>
                    <a:pt x="185" y="6"/>
                  </a:cubicBezTo>
                  <a:cubicBezTo>
                    <a:pt x="186" y="6"/>
                    <a:pt x="188" y="6"/>
                    <a:pt x="188" y="7"/>
                  </a:cubicBezTo>
                  <a:cubicBezTo>
                    <a:pt x="190" y="8"/>
                    <a:pt x="190" y="10"/>
                    <a:pt x="190" y="11"/>
                  </a:cubicBezTo>
                  <a:cubicBezTo>
                    <a:pt x="189" y="11"/>
                    <a:pt x="189" y="11"/>
                    <a:pt x="189" y="12"/>
                  </a:cubicBezTo>
                  <a:cubicBezTo>
                    <a:pt x="190" y="12"/>
                    <a:pt x="190" y="12"/>
                    <a:pt x="190" y="12"/>
                  </a:cubicBezTo>
                  <a:cubicBezTo>
                    <a:pt x="190" y="12"/>
                    <a:pt x="190" y="12"/>
                    <a:pt x="190" y="12"/>
                  </a:cubicBezTo>
                  <a:cubicBezTo>
                    <a:pt x="190" y="12"/>
                    <a:pt x="191" y="11"/>
                    <a:pt x="192" y="11"/>
                  </a:cubicBezTo>
                  <a:cubicBezTo>
                    <a:pt x="194" y="10"/>
                    <a:pt x="195" y="8"/>
                    <a:pt x="196" y="5"/>
                  </a:cubicBezTo>
                  <a:cubicBezTo>
                    <a:pt x="197" y="2"/>
                    <a:pt x="199" y="1"/>
                    <a:pt x="202" y="1"/>
                  </a:cubicBezTo>
                  <a:cubicBezTo>
                    <a:pt x="204" y="1"/>
                    <a:pt x="206" y="1"/>
                    <a:pt x="207" y="2"/>
                  </a:cubicBezTo>
                  <a:cubicBezTo>
                    <a:pt x="211" y="4"/>
                    <a:pt x="213" y="11"/>
                    <a:pt x="211" y="16"/>
                  </a:cubicBezTo>
                  <a:cubicBezTo>
                    <a:pt x="211" y="17"/>
                    <a:pt x="211" y="17"/>
                    <a:pt x="211" y="18"/>
                  </a:cubicBezTo>
                  <a:cubicBezTo>
                    <a:pt x="210" y="19"/>
                    <a:pt x="210" y="20"/>
                    <a:pt x="210" y="20"/>
                  </a:cubicBezTo>
                  <a:cubicBezTo>
                    <a:pt x="209" y="21"/>
                    <a:pt x="209" y="22"/>
                    <a:pt x="209" y="22"/>
                  </a:cubicBezTo>
                  <a:cubicBezTo>
                    <a:pt x="209" y="22"/>
                    <a:pt x="209" y="23"/>
                    <a:pt x="209" y="23"/>
                  </a:cubicBezTo>
                  <a:cubicBezTo>
                    <a:pt x="209" y="23"/>
                    <a:pt x="209" y="23"/>
                    <a:pt x="209" y="23"/>
                  </a:cubicBezTo>
                  <a:cubicBezTo>
                    <a:pt x="211" y="23"/>
                    <a:pt x="211" y="23"/>
                    <a:pt x="211" y="23"/>
                  </a:cubicBezTo>
                  <a:cubicBezTo>
                    <a:pt x="211" y="25"/>
                    <a:pt x="211" y="25"/>
                    <a:pt x="211" y="25"/>
                  </a:cubicBezTo>
                  <a:cubicBezTo>
                    <a:pt x="212" y="28"/>
                    <a:pt x="213" y="28"/>
                    <a:pt x="214" y="28"/>
                  </a:cubicBezTo>
                  <a:cubicBezTo>
                    <a:pt x="215" y="28"/>
                    <a:pt x="216" y="28"/>
                    <a:pt x="217" y="27"/>
                  </a:cubicBezTo>
                  <a:cubicBezTo>
                    <a:pt x="218" y="27"/>
                    <a:pt x="219" y="27"/>
                    <a:pt x="220" y="27"/>
                  </a:cubicBezTo>
                  <a:cubicBezTo>
                    <a:pt x="275" y="27"/>
                    <a:pt x="329" y="27"/>
                    <a:pt x="384" y="27"/>
                  </a:cubicBezTo>
                  <a:cubicBezTo>
                    <a:pt x="420" y="27"/>
                    <a:pt x="456" y="27"/>
                    <a:pt x="492" y="27"/>
                  </a:cubicBezTo>
                  <a:cubicBezTo>
                    <a:pt x="493" y="27"/>
                    <a:pt x="495" y="27"/>
                    <a:pt x="496" y="27"/>
                  </a:cubicBezTo>
                  <a:cubicBezTo>
                    <a:pt x="497" y="27"/>
                    <a:pt x="498" y="27"/>
                    <a:pt x="499" y="27"/>
                  </a:cubicBezTo>
                  <a:cubicBezTo>
                    <a:pt x="499" y="27"/>
                    <a:pt x="499" y="27"/>
                    <a:pt x="499" y="27"/>
                  </a:cubicBezTo>
                  <a:cubicBezTo>
                    <a:pt x="499" y="24"/>
                    <a:pt x="501" y="23"/>
                    <a:pt x="503" y="22"/>
                  </a:cubicBezTo>
                  <a:cubicBezTo>
                    <a:pt x="502" y="20"/>
                    <a:pt x="501" y="18"/>
                    <a:pt x="500" y="16"/>
                  </a:cubicBezTo>
                  <a:cubicBezTo>
                    <a:pt x="498" y="11"/>
                    <a:pt x="499" y="6"/>
                    <a:pt x="503" y="3"/>
                  </a:cubicBezTo>
                  <a:cubicBezTo>
                    <a:pt x="506" y="0"/>
                    <a:pt x="508" y="0"/>
                    <a:pt x="511" y="1"/>
                  </a:cubicBezTo>
                  <a:cubicBezTo>
                    <a:pt x="515" y="2"/>
                    <a:pt x="517" y="5"/>
                    <a:pt x="516" y="8"/>
                  </a:cubicBezTo>
                  <a:cubicBezTo>
                    <a:pt x="516" y="8"/>
                    <a:pt x="516" y="9"/>
                    <a:pt x="516" y="9"/>
                  </a:cubicBezTo>
                  <a:cubicBezTo>
                    <a:pt x="517" y="9"/>
                    <a:pt x="517" y="9"/>
                    <a:pt x="517" y="9"/>
                  </a:cubicBezTo>
                  <a:cubicBezTo>
                    <a:pt x="519" y="9"/>
                    <a:pt x="520" y="10"/>
                    <a:pt x="521" y="11"/>
                  </a:cubicBezTo>
                  <a:cubicBezTo>
                    <a:pt x="521" y="10"/>
                    <a:pt x="521" y="10"/>
                    <a:pt x="521" y="9"/>
                  </a:cubicBezTo>
                  <a:cubicBezTo>
                    <a:pt x="521" y="7"/>
                    <a:pt x="523" y="5"/>
                    <a:pt x="526" y="5"/>
                  </a:cubicBezTo>
                  <a:cubicBezTo>
                    <a:pt x="528" y="5"/>
                    <a:pt x="529" y="6"/>
                    <a:pt x="529" y="6"/>
                  </a:cubicBezTo>
                  <a:cubicBezTo>
                    <a:pt x="531" y="8"/>
                    <a:pt x="530" y="9"/>
                    <a:pt x="530" y="10"/>
                  </a:cubicBezTo>
                  <a:cubicBezTo>
                    <a:pt x="530" y="11"/>
                    <a:pt x="530" y="11"/>
                    <a:pt x="530" y="12"/>
                  </a:cubicBezTo>
                  <a:cubicBezTo>
                    <a:pt x="530" y="12"/>
                    <a:pt x="530" y="13"/>
                    <a:pt x="530" y="13"/>
                  </a:cubicBezTo>
                  <a:cubicBezTo>
                    <a:pt x="531" y="13"/>
                    <a:pt x="534" y="13"/>
                    <a:pt x="534" y="17"/>
                  </a:cubicBezTo>
                  <a:cubicBezTo>
                    <a:pt x="534" y="18"/>
                    <a:pt x="534" y="19"/>
                    <a:pt x="534" y="20"/>
                  </a:cubicBezTo>
                  <a:cubicBezTo>
                    <a:pt x="534" y="22"/>
                    <a:pt x="534" y="22"/>
                    <a:pt x="535" y="23"/>
                  </a:cubicBezTo>
                  <a:cubicBezTo>
                    <a:pt x="536" y="23"/>
                    <a:pt x="536" y="24"/>
                    <a:pt x="536" y="25"/>
                  </a:cubicBezTo>
                  <a:cubicBezTo>
                    <a:pt x="536" y="26"/>
                    <a:pt x="536" y="27"/>
                    <a:pt x="536" y="28"/>
                  </a:cubicBezTo>
                  <a:cubicBezTo>
                    <a:pt x="534" y="30"/>
                    <a:pt x="534" y="32"/>
                    <a:pt x="535" y="36"/>
                  </a:cubicBezTo>
                  <a:cubicBezTo>
                    <a:pt x="535" y="37"/>
                    <a:pt x="535" y="38"/>
                    <a:pt x="536" y="39"/>
                  </a:cubicBezTo>
                  <a:cubicBezTo>
                    <a:pt x="537" y="49"/>
                    <a:pt x="544" y="54"/>
                    <a:pt x="551" y="60"/>
                  </a:cubicBezTo>
                  <a:cubicBezTo>
                    <a:pt x="552" y="61"/>
                    <a:pt x="552" y="61"/>
                    <a:pt x="552" y="61"/>
                  </a:cubicBezTo>
                  <a:cubicBezTo>
                    <a:pt x="553" y="62"/>
                    <a:pt x="554" y="62"/>
                    <a:pt x="556" y="62"/>
                  </a:cubicBezTo>
                  <a:cubicBezTo>
                    <a:pt x="557" y="62"/>
                    <a:pt x="558" y="62"/>
                    <a:pt x="559" y="62"/>
                  </a:cubicBezTo>
                  <a:cubicBezTo>
                    <a:pt x="559" y="62"/>
                    <a:pt x="560" y="62"/>
                    <a:pt x="561" y="62"/>
                  </a:cubicBezTo>
                  <a:cubicBezTo>
                    <a:pt x="561" y="62"/>
                    <a:pt x="561" y="61"/>
                    <a:pt x="561" y="61"/>
                  </a:cubicBezTo>
                  <a:cubicBezTo>
                    <a:pt x="562" y="60"/>
                    <a:pt x="563" y="57"/>
                    <a:pt x="569" y="59"/>
                  </a:cubicBezTo>
                  <a:cubicBezTo>
                    <a:pt x="569" y="60"/>
                    <a:pt x="570" y="60"/>
                    <a:pt x="571" y="60"/>
                  </a:cubicBezTo>
                  <a:cubicBezTo>
                    <a:pt x="572" y="61"/>
                    <a:pt x="574" y="62"/>
                    <a:pt x="575" y="62"/>
                  </a:cubicBezTo>
                  <a:cubicBezTo>
                    <a:pt x="584" y="62"/>
                    <a:pt x="595" y="61"/>
                    <a:pt x="605" y="60"/>
                  </a:cubicBezTo>
                  <a:cubicBezTo>
                    <a:pt x="605" y="58"/>
                    <a:pt x="605" y="57"/>
                    <a:pt x="606" y="56"/>
                  </a:cubicBezTo>
                  <a:cubicBezTo>
                    <a:pt x="607" y="55"/>
                    <a:pt x="609" y="54"/>
                    <a:pt x="612" y="56"/>
                  </a:cubicBezTo>
                  <a:cubicBezTo>
                    <a:pt x="613" y="56"/>
                    <a:pt x="613" y="56"/>
                    <a:pt x="613" y="56"/>
                  </a:cubicBezTo>
                  <a:cubicBezTo>
                    <a:pt x="614" y="56"/>
                    <a:pt x="614" y="56"/>
                    <a:pt x="614" y="56"/>
                  </a:cubicBezTo>
                  <a:cubicBezTo>
                    <a:pt x="615" y="54"/>
                    <a:pt x="617" y="54"/>
                    <a:pt x="618" y="54"/>
                  </a:cubicBezTo>
                  <a:cubicBezTo>
                    <a:pt x="619" y="54"/>
                    <a:pt x="620" y="55"/>
                    <a:pt x="620" y="55"/>
                  </a:cubicBezTo>
                  <a:cubicBezTo>
                    <a:pt x="622" y="56"/>
                    <a:pt x="623" y="57"/>
                    <a:pt x="623" y="58"/>
                  </a:cubicBezTo>
                  <a:cubicBezTo>
                    <a:pt x="624" y="59"/>
                    <a:pt x="623" y="61"/>
                    <a:pt x="623" y="61"/>
                  </a:cubicBezTo>
                  <a:cubicBezTo>
                    <a:pt x="622" y="62"/>
                    <a:pt x="622" y="63"/>
                    <a:pt x="622" y="64"/>
                  </a:cubicBezTo>
                  <a:cubicBezTo>
                    <a:pt x="621" y="64"/>
                    <a:pt x="621" y="64"/>
                    <a:pt x="621" y="64"/>
                  </a:cubicBezTo>
                  <a:cubicBezTo>
                    <a:pt x="621" y="65"/>
                    <a:pt x="621" y="65"/>
                    <a:pt x="621" y="65"/>
                  </a:cubicBezTo>
                  <a:cubicBezTo>
                    <a:pt x="621" y="65"/>
                    <a:pt x="622" y="66"/>
                    <a:pt x="623" y="66"/>
                  </a:cubicBezTo>
                  <a:cubicBezTo>
                    <a:pt x="626" y="66"/>
                    <a:pt x="628" y="64"/>
                    <a:pt x="630" y="61"/>
                  </a:cubicBezTo>
                  <a:cubicBezTo>
                    <a:pt x="631" y="61"/>
                    <a:pt x="631" y="60"/>
                    <a:pt x="632" y="59"/>
                  </a:cubicBezTo>
                  <a:cubicBezTo>
                    <a:pt x="633" y="58"/>
                    <a:pt x="633" y="58"/>
                    <a:pt x="633" y="58"/>
                  </a:cubicBezTo>
                  <a:cubicBezTo>
                    <a:pt x="635" y="59"/>
                    <a:pt x="635" y="59"/>
                    <a:pt x="635" y="59"/>
                  </a:cubicBezTo>
                  <a:cubicBezTo>
                    <a:pt x="636" y="59"/>
                    <a:pt x="638" y="61"/>
                    <a:pt x="637" y="64"/>
                  </a:cubicBezTo>
                  <a:cubicBezTo>
                    <a:pt x="638" y="64"/>
                    <a:pt x="639" y="64"/>
                    <a:pt x="639" y="64"/>
                  </a:cubicBezTo>
                  <a:cubicBezTo>
                    <a:pt x="640" y="62"/>
                    <a:pt x="641" y="61"/>
                    <a:pt x="642" y="61"/>
                  </a:cubicBezTo>
                  <a:cubicBezTo>
                    <a:pt x="642" y="60"/>
                    <a:pt x="643" y="60"/>
                    <a:pt x="643" y="59"/>
                  </a:cubicBezTo>
                  <a:cubicBezTo>
                    <a:pt x="643" y="57"/>
                    <a:pt x="646" y="56"/>
                    <a:pt x="648" y="57"/>
                  </a:cubicBezTo>
                  <a:cubicBezTo>
                    <a:pt x="649" y="57"/>
                    <a:pt x="650" y="59"/>
                    <a:pt x="650" y="61"/>
                  </a:cubicBezTo>
                  <a:cubicBezTo>
                    <a:pt x="650" y="62"/>
                    <a:pt x="650" y="62"/>
                    <a:pt x="649" y="63"/>
                  </a:cubicBezTo>
                  <a:cubicBezTo>
                    <a:pt x="651" y="63"/>
                    <a:pt x="651" y="63"/>
                    <a:pt x="652" y="62"/>
                  </a:cubicBezTo>
                  <a:cubicBezTo>
                    <a:pt x="652" y="60"/>
                    <a:pt x="653" y="59"/>
                    <a:pt x="654" y="58"/>
                  </a:cubicBezTo>
                  <a:cubicBezTo>
                    <a:pt x="654" y="58"/>
                    <a:pt x="655" y="58"/>
                    <a:pt x="655" y="57"/>
                  </a:cubicBezTo>
                  <a:cubicBezTo>
                    <a:pt x="656" y="56"/>
                    <a:pt x="656" y="54"/>
                    <a:pt x="659" y="54"/>
                  </a:cubicBezTo>
                  <a:cubicBezTo>
                    <a:pt x="659" y="54"/>
                    <a:pt x="660" y="55"/>
                    <a:pt x="660" y="55"/>
                  </a:cubicBezTo>
                  <a:cubicBezTo>
                    <a:pt x="661" y="55"/>
                    <a:pt x="663" y="56"/>
                    <a:pt x="662" y="59"/>
                  </a:cubicBezTo>
                  <a:cubicBezTo>
                    <a:pt x="663" y="59"/>
                    <a:pt x="663" y="60"/>
                    <a:pt x="662" y="61"/>
                  </a:cubicBezTo>
                  <a:cubicBezTo>
                    <a:pt x="663" y="61"/>
                    <a:pt x="664" y="60"/>
                    <a:pt x="665" y="60"/>
                  </a:cubicBezTo>
                  <a:cubicBezTo>
                    <a:pt x="666" y="59"/>
                    <a:pt x="667" y="57"/>
                    <a:pt x="668" y="56"/>
                  </a:cubicBezTo>
                  <a:cubicBezTo>
                    <a:pt x="668" y="52"/>
                    <a:pt x="670" y="52"/>
                    <a:pt x="671" y="52"/>
                  </a:cubicBezTo>
                  <a:cubicBezTo>
                    <a:pt x="672" y="52"/>
                    <a:pt x="672" y="52"/>
                    <a:pt x="672" y="52"/>
                  </a:cubicBezTo>
                  <a:cubicBezTo>
                    <a:pt x="673" y="52"/>
                    <a:pt x="675" y="53"/>
                    <a:pt x="675" y="56"/>
                  </a:cubicBezTo>
                  <a:cubicBezTo>
                    <a:pt x="675" y="57"/>
                    <a:pt x="675" y="57"/>
                    <a:pt x="675" y="58"/>
                  </a:cubicBezTo>
                  <a:cubicBezTo>
                    <a:pt x="677" y="58"/>
                    <a:pt x="678" y="58"/>
                    <a:pt x="678" y="56"/>
                  </a:cubicBezTo>
                  <a:cubicBezTo>
                    <a:pt x="678" y="54"/>
                    <a:pt x="679" y="53"/>
                    <a:pt x="681" y="51"/>
                  </a:cubicBezTo>
                  <a:cubicBezTo>
                    <a:pt x="681" y="50"/>
                    <a:pt x="682" y="50"/>
                    <a:pt x="682" y="49"/>
                  </a:cubicBezTo>
                  <a:cubicBezTo>
                    <a:pt x="685" y="45"/>
                    <a:pt x="685" y="45"/>
                    <a:pt x="685" y="45"/>
                  </a:cubicBezTo>
                  <a:cubicBezTo>
                    <a:pt x="687" y="50"/>
                    <a:pt x="687" y="50"/>
                    <a:pt x="687" y="50"/>
                  </a:cubicBezTo>
                  <a:cubicBezTo>
                    <a:pt x="687" y="50"/>
                    <a:pt x="688" y="51"/>
                    <a:pt x="688" y="51"/>
                  </a:cubicBezTo>
                  <a:cubicBezTo>
                    <a:pt x="688" y="53"/>
                    <a:pt x="689" y="54"/>
                    <a:pt x="689" y="54"/>
                  </a:cubicBezTo>
                  <a:cubicBezTo>
                    <a:pt x="689" y="54"/>
                    <a:pt x="690" y="54"/>
                    <a:pt x="691" y="54"/>
                  </a:cubicBezTo>
                  <a:cubicBezTo>
                    <a:pt x="690" y="53"/>
                    <a:pt x="690" y="52"/>
                    <a:pt x="691" y="51"/>
                  </a:cubicBezTo>
                  <a:cubicBezTo>
                    <a:pt x="692" y="49"/>
                    <a:pt x="694" y="49"/>
                    <a:pt x="695" y="48"/>
                  </a:cubicBezTo>
                  <a:cubicBezTo>
                    <a:pt x="695" y="48"/>
                    <a:pt x="695" y="48"/>
                    <a:pt x="695" y="48"/>
                  </a:cubicBezTo>
                  <a:cubicBezTo>
                    <a:pt x="696" y="48"/>
                    <a:pt x="697" y="47"/>
                    <a:pt x="698" y="47"/>
                  </a:cubicBezTo>
                  <a:cubicBezTo>
                    <a:pt x="699" y="47"/>
                    <a:pt x="699" y="47"/>
                    <a:pt x="699" y="47"/>
                  </a:cubicBezTo>
                  <a:cubicBezTo>
                    <a:pt x="701" y="48"/>
                    <a:pt x="701" y="48"/>
                    <a:pt x="701" y="48"/>
                  </a:cubicBezTo>
                  <a:cubicBezTo>
                    <a:pt x="702" y="49"/>
                    <a:pt x="702" y="50"/>
                    <a:pt x="702" y="52"/>
                  </a:cubicBezTo>
                  <a:cubicBezTo>
                    <a:pt x="702" y="52"/>
                    <a:pt x="702" y="52"/>
                    <a:pt x="703" y="53"/>
                  </a:cubicBezTo>
                  <a:cubicBezTo>
                    <a:pt x="704" y="54"/>
                    <a:pt x="705" y="55"/>
                    <a:pt x="706" y="57"/>
                  </a:cubicBezTo>
                  <a:cubicBezTo>
                    <a:pt x="706" y="57"/>
                    <a:pt x="707" y="57"/>
                    <a:pt x="707" y="58"/>
                  </a:cubicBezTo>
                  <a:cubicBezTo>
                    <a:pt x="707" y="59"/>
                    <a:pt x="708" y="59"/>
                    <a:pt x="708" y="60"/>
                  </a:cubicBezTo>
                  <a:cubicBezTo>
                    <a:pt x="708" y="62"/>
                    <a:pt x="709" y="62"/>
                    <a:pt x="709" y="62"/>
                  </a:cubicBezTo>
                  <a:cubicBezTo>
                    <a:pt x="709" y="62"/>
                    <a:pt x="710" y="62"/>
                    <a:pt x="711" y="62"/>
                  </a:cubicBezTo>
                  <a:cubicBezTo>
                    <a:pt x="714" y="60"/>
                    <a:pt x="714" y="60"/>
                    <a:pt x="714" y="60"/>
                  </a:cubicBezTo>
                  <a:cubicBezTo>
                    <a:pt x="715" y="63"/>
                    <a:pt x="715" y="63"/>
                    <a:pt x="715" y="63"/>
                  </a:cubicBezTo>
                  <a:cubicBezTo>
                    <a:pt x="716" y="69"/>
                    <a:pt x="714" y="72"/>
                    <a:pt x="709" y="75"/>
                  </a:cubicBezTo>
                  <a:cubicBezTo>
                    <a:pt x="707" y="76"/>
                    <a:pt x="705" y="77"/>
                    <a:pt x="704" y="77"/>
                  </a:cubicBezTo>
                  <a:cubicBezTo>
                    <a:pt x="701" y="78"/>
                    <a:pt x="699" y="79"/>
                    <a:pt x="697" y="81"/>
                  </a:cubicBezTo>
                  <a:cubicBezTo>
                    <a:pt x="695" y="82"/>
                    <a:pt x="694" y="82"/>
                    <a:pt x="693" y="83"/>
                  </a:cubicBezTo>
                  <a:cubicBezTo>
                    <a:pt x="689" y="84"/>
                    <a:pt x="686" y="86"/>
                    <a:pt x="684" y="89"/>
                  </a:cubicBezTo>
                  <a:cubicBezTo>
                    <a:pt x="684" y="90"/>
                    <a:pt x="684" y="90"/>
                    <a:pt x="684" y="90"/>
                  </a:cubicBezTo>
                  <a:cubicBezTo>
                    <a:pt x="682" y="90"/>
                    <a:pt x="682" y="90"/>
                    <a:pt x="682" y="90"/>
                  </a:cubicBezTo>
                  <a:cubicBezTo>
                    <a:pt x="680" y="90"/>
                    <a:pt x="679" y="91"/>
                    <a:pt x="678" y="93"/>
                  </a:cubicBezTo>
                  <a:cubicBezTo>
                    <a:pt x="676" y="94"/>
                    <a:pt x="675" y="95"/>
                    <a:pt x="673" y="96"/>
                  </a:cubicBezTo>
                  <a:cubicBezTo>
                    <a:pt x="671" y="97"/>
                    <a:pt x="670" y="98"/>
                    <a:pt x="668" y="99"/>
                  </a:cubicBezTo>
                  <a:cubicBezTo>
                    <a:pt x="666" y="101"/>
                    <a:pt x="665" y="101"/>
                    <a:pt x="663" y="102"/>
                  </a:cubicBezTo>
                  <a:cubicBezTo>
                    <a:pt x="662" y="103"/>
                    <a:pt x="661" y="104"/>
                    <a:pt x="660" y="104"/>
                  </a:cubicBezTo>
                  <a:cubicBezTo>
                    <a:pt x="659" y="106"/>
                    <a:pt x="656" y="108"/>
                    <a:pt x="653" y="108"/>
                  </a:cubicBezTo>
                  <a:cubicBezTo>
                    <a:pt x="651" y="109"/>
                    <a:pt x="648" y="110"/>
                    <a:pt x="647" y="112"/>
                  </a:cubicBezTo>
                  <a:cubicBezTo>
                    <a:pt x="645" y="114"/>
                    <a:pt x="641" y="116"/>
                    <a:pt x="639" y="117"/>
                  </a:cubicBezTo>
                  <a:cubicBezTo>
                    <a:pt x="637" y="117"/>
                    <a:pt x="636" y="118"/>
                    <a:pt x="635" y="119"/>
                  </a:cubicBezTo>
                  <a:cubicBezTo>
                    <a:pt x="634" y="119"/>
                    <a:pt x="632" y="120"/>
                    <a:pt x="631" y="120"/>
                  </a:cubicBezTo>
                  <a:cubicBezTo>
                    <a:pt x="628" y="122"/>
                    <a:pt x="625" y="123"/>
                    <a:pt x="622" y="125"/>
                  </a:cubicBezTo>
                  <a:cubicBezTo>
                    <a:pt x="616" y="127"/>
                    <a:pt x="610" y="130"/>
                    <a:pt x="604" y="132"/>
                  </a:cubicBezTo>
                  <a:cubicBezTo>
                    <a:pt x="603" y="132"/>
                    <a:pt x="602" y="133"/>
                    <a:pt x="601" y="133"/>
                  </a:cubicBezTo>
                  <a:cubicBezTo>
                    <a:pt x="601" y="133"/>
                    <a:pt x="601" y="133"/>
                    <a:pt x="601" y="133"/>
                  </a:cubicBezTo>
                  <a:lnTo>
                    <a:pt x="113" y="133"/>
                  </a:lnTo>
                  <a:close/>
                  <a:moveTo>
                    <a:pt x="71" y="110"/>
                  </a:moveTo>
                  <a:cubicBezTo>
                    <a:pt x="75" y="111"/>
                    <a:pt x="79" y="112"/>
                    <a:pt x="82" y="114"/>
                  </a:cubicBezTo>
                  <a:cubicBezTo>
                    <a:pt x="84" y="115"/>
                    <a:pt x="85" y="116"/>
                    <a:pt x="87" y="117"/>
                  </a:cubicBezTo>
                  <a:cubicBezTo>
                    <a:pt x="96" y="121"/>
                    <a:pt x="105" y="125"/>
                    <a:pt x="113" y="128"/>
                  </a:cubicBezTo>
                  <a:cubicBezTo>
                    <a:pt x="599" y="128"/>
                    <a:pt x="599" y="128"/>
                    <a:pt x="599" y="128"/>
                  </a:cubicBezTo>
                  <a:cubicBezTo>
                    <a:pt x="600" y="128"/>
                    <a:pt x="601" y="127"/>
                    <a:pt x="602" y="127"/>
                  </a:cubicBezTo>
                  <a:cubicBezTo>
                    <a:pt x="608" y="125"/>
                    <a:pt x="614" y="123"/>
                    <a:pt x="620" y="120"/>
                  </a:cubicBezTo>
                  <a:cubicBezTo>
                    <a:pt x="623" y="118"/>
                    <a:pt x="626" y="117"/>
                    <a:pt x="629" y="116"/>
                  </a:cubicBezTo>
                  <a:cubicBezTo>
                    <a:pt x="630" y="115"/>
                    <a:pt x="631" y="114"/>
                    <a:pt x="632" y="114"/>
                  </a:cubicBezTo>
                  <a:cubicBezTo>
                    <a:pt x="634" y="113"/>
                    <a:pt x="635" y="112"/>
                    <a:pt x="637" y="112"/>
                  </a:cubicBezTo>
                  <a:cubicBezTo>
                    <a:pt x="638" y="111"/>
                    <a:pt x="641" y="110"/>
                    <a:pt x="643" y="108"/>
                  </a:cubicBezTo>
                  <a:cubicBezTo>
                    <a:pt x="645" y="106"/>
                    <a:pt x="649" y="104"/>
                    <a:pt x="652" y="103"/>
                  </a:cubicBezTo>
                  <a:cubicBezTo>
                    <a:pt x="654" y="103"/>
                    <a:pt x="655" y="102"/>
                    <a:pt x="657" y="100"/>
                  </a:cubicBezTo>
                  <a:cubicBezTo>
                    <a:pt x="658" y="99"/>
                    <a:pt x="659" y="98"/>
                    <a:pt x="661" y="98"/>
                  </a:cubicBezTo>
                  <a:cubicBezTo>
                    <a:pt x="662" y="97"/>
                    <a:pt x="663" y="96"/>
                    <a:pt x="665" y="95"/>
                  </a:cubicBezTo>
                  <a:cubicBezTo>
                    <a:pt x="667" y="94"/>
                    <a:pt x="669" y="92"/>
                    <a:pt x="671" y="91"/>
                  </a:cubicBezTo>
                  <a:cubicBezTo>
                    <a:pt x="672" y="91"/>
                    <a:pt x="673" y="90"/>
                    <a:pt x="674" y="89"/>
                  </a:cubicBezTo>
                  <a:cubicBezTo>
                    <a:pt x="676" y="87"/>
                    <a:pt x="677" y="86"/>
                    <a:pt x="680" y="85"/>
                  </a:cubicBezTo>
                  <a:cubicBezTo>
                    <a:pt x="683" y="81"/>
                    <a:pt x="687" y="79"/>
                    <a:pt x="691" y="78"/>
                  </a:cubicBezTo>
                  <a:cubicBezTo>
                    <a:pt x="692" y="77"/>
                    <a:pt x="693" y="77"/>
                    <a:pt x="694" y="76"/>
                  </a:cubicBezTo>
                  <a:cubicBezTo>
                    <a:pt x="697" y="75"/>
                    <a:pt x="699" y="74"/>
                    <a:pt x="701" y="73"/>
                  </a:cubicBezTo>
                  <a:cubicBezTo>
                    <a:pt x="703" y="72"/>
                    <a:pt x="705" y="71"/>
                    <a:pt x="706" y="70"/>
                  </a:cubicBezTo>
                  <a:cubicBezTo>
                    <a:pt x="708" y="70"/>
                    <a:pt x="709" y="69"/>
                    <a:pt x="709" y="68"/>
                  </a:cubicBezTo>
                  <a:cubicBezTo>
                    <a:pt x="707" y="68"/>
                    <a:pt x="704" y="67"/>
                    <a:pt x="703" y="62"/>
                  </a:cubicBezTo>
                  <a:cubicBezTo>
                    <a:pt x="703" y="62"/>
                    <a:pt x="702" y="61"/>
                    <a:pt x="702" y="60"/>
                  </a:cubicBezTo>
                  <a:cubicBezTo>
                    <a:pt x="702" y="60"/>
                    <a:pt x="701" y="59"/>
                    <a:pt x="701" y="58"/>
                  </a:cubicBezTo>
                  <a:cubicBezTo>
                    <a:pt x="701" y="58"/>
                    <a:pt x="700" y="57"/>
                    <a:pt x="700" y="57"/>
                  </a:cubicBezTo>
                  <a:cubicBezTo>
                    <a:pt x="699" y="56"/>
                    <a:pt x="698" y="55"/>
                    <a:pt x="697" y="54"/>
                  </a:cubicBezTo>
                  <a:cubicBezTo>
                    <a:pt x="697" y="55"/>
                    <a:pt x="697" y="55"/>
                    <a:pt x="697" y="55"/>
                  </a:cubicBezTo>
                  <a:cubicBezTo>
                    <a:pt x="697" y="57"/>
                    <a:pt x="695" y="57"/>
                    <a:pt x="695" y="58"/>
                  </a:cubicBezTo>
                  <a:cubicBezTo>
                    <a:pt x="693" y="59"/>
                    <a:pt x="691" y="60"/>
                    <a:pt x="689" y="60"/>
                  </a:cubicBezTo>
                  <a:cubicBezTo>
                    <a:pt x="687" y="60"/>
                    <a:pt x="685" y="59"/>
                    <a:pt x="684" y="56"/>
                  </a:cubicBezTo>
                  <a:cubicBezTo>
                    <a:pt x="683" y="56"/>
                    <a:pt x="683" y="57"/>
                    <a:pt x="683" y="57"/>
                  </a:cubicBezTo>
                  <a:cubicBezTo>
                    <a:pt x="682" y="63"/>
                    <a:pt x="677" y="63"/>
                    <a:pt x="675" y="63"/>
                  </a:cubicBezTo>
                  <a:cubicBezTo>
                    <a:pt x="674" y="63"/>
                    <a:pt x="674" y="63"/>
                    <a:pt x="674" y="63"/>
                  </a:cubicBezTo>
                  <a:cubicBezTo>
                    <a:pt x="672" y="63"/>
                    <a:pt x="671" y="63"/>
                    <a:pt x="671" y="62"/>
                  </a:cubicBezTo>
                  <a:cubicBezTo>
                    <a:pt x="671" y="62"/>
                    <a:pt x="670" y="62"/>
                    <a:pt x="670" y="62"/>
                  </a:cubicBezTo>
                  <a:cubicBezTo>
                    <a:pt x="670" y="62"/>
                    <a:pt x="670" y="63"/>
                    <a:pt x="669" y="63"/>
                  </a:cubicBezTo>
                  <a:cubicBezTo>
                    <a:pt x="667" y="66"/>
                    <a:pt x="663" y="67"/>
                    <a:pt x="660" y="66"/>
                  </a:cubicBezTo>
                  <a:cubicBezTo>
                    <a:pt x="658" y="66"/>
                    <a:pt x="657" y="65"/>
                    <a:pt x="657" y="64"/>
                  </a:cubicBezTo>
                  <a:cubicBezTo>
                    <a:pt x="657" y="64"/>
                    <a:pt x="657" y="64"/>
                    <a:pt x="657" y="64"/>
                  </a:cubicBezTo>
                  <a:cubicBezTo>
                    <a:pt x="656" y="67"/>
                    <a:pt x="653" y="68"/>
                    <a:pt x="650" y="68"/>
                  </a:cubicBezTo>
                  <a:cubicBezTo>
                    <a:pt x="649" y="68"/>
                    <a:pt x="648" y="68"/>
                    <a:pt x="647" y="68"/>
                  </a:cubicBezTo>
                  <a:cubicBezTo>
                    <a:pt x="645" y="68"/>
                    <a:pt x="645" y="67"/>
                    <a:pt x="644" y="66"/>
                  </a:cubicBezTo>
                  <a:cubicBezTo>
                    <a:pt x="644" y="66"/>
                    <a:pt x="644" y="66"/>
                    <a:pt x="644" y="66"/>
                  </a:cubicBezTo>
                  <a:cubicBezTo>
                    <a:pt x="644" y="66"/>
                    <a:pt x="644" y="66"/>
                    <a:pt x="644" y="66"/>
                  </a:cubicBezTo>
                  <a:cubicBezTo>
                    <a:pt x="643" y="69"/>
                    <a:pt x="639" y="70"/>
                    <a:pt x="637" y="70"/>
                  </a:cubicBezTo>
                  <a:cubicBezTo>
                    <a:pt x="637" y="70"/>
                    <a:pt x="636" y="70"/>
                    <a:pt x="636" y="70"/>
                  </a:cubicBezTo>
                  <a:cubicBezTo>
                    <a:pt x="636" y="70"/>
                    <a:pt x="636" y="70"/>
                    <a:pt x="636" y="70"/>
                  </a:cubicBezTo>
                  <a:cubicBezTo>
                    <a:pt x="634" y="70"/>
                    <a:pt x="633" y="69"/>
                    <a:pt x="633" y="69"/>
                  </a:cubicBezTo>
                  <a:cubicBezTo>
                    <a:pt x="632" y="68"/>
                    <a:pt x="632" y="68"/>
                    <a:pt x="632" y="67"/>
                  </a:cubicBezTo>
                  <a:cubicBezTo>
                    <a:pt x="630" y="69"/>
                    <a:pt x="627" y="71"/>
                    <a:pt x="622" y="71"/>
                  </a:cubicBezTo>
                  <a:cubicBezTo>
                    <a:pt x="620" y="71"/>
                    <a:pt x="618" y="70"/>
                    <a:pt x="616" y="69"/>
                  </a:cubicBezTo>
                  <a:cubicBezTo>
                    <a:pt x="615" y="67"/>
                    <a:pt x="615" y="65"/>
                    <a:pt x="616" y="63"/>
                  </a:cubicBezTo>
                  <a:cubicBezTo>
                    <a:pt x="616" y="62"/>
                    <a:pt x="617" y="61"/>
                    <a:pt x="617" y="61"/>
                  </a:cubicBezTo>
                  <a:cubicBezTo>
                    <a:pt x="617" y="60"/>
                    <a:pt x="617" y="60"/>
                    <a:pt x="618" y="60"/>
                  </a:cubicBezTo>
                  <a:cubicBezTo>
                    <a:pt x="618" y="60"/>
                    <a:pt x="618" y="60"/>
                    <a:pt x="618" y="60"/>
                  </a:cubicBezTo>
                  <a:cubicBezTo>
                    <a:pt x="616" y="61"/>
                    <a:pt x="615" y="61"/>
                    <a:pt x="613" y="61"/>
                  </a:cubicBezTo>
                  <a:cubicBezTo>
                    <a:pt x="612" y="61"/>
                    <a:pt x="611" y="61"/>
                    <a:pt x="610" y="61"/>
                  </a:cubicBezTo>
                  <a:cubicBezTo>
                    <a:pt x="610" y="62"/>
                    <a:pt x="610" y="63"/>
                    <a:pt x="609" y="64"/>
                  </a:cubicBezTo>
                  <a:cubicBezTo>
                    <a:pt x="608" y="65"/>
                    <a:pt x="607" y="65"/>
                    <a:pt x="606" y="66"/>
                  </a:cubicBezTo>
                  <a:cubicBezTo>
                    <a:pt x="595" y="67"/>
                    <a:pt x="585" y="67"/>
                    <a:pt x="576" y="67"/>
                  </a:cubicBezTo>
                  <a:cubicBezTo>
                    <a:pt x="576" y="67"/>
                    <a:pt x="576" y="67"/>
                    <a:pt x="576" y="67"/>
                  </a:cubicBezTo>
                  <a:cubicBezTo>
                    <a:pt x="572" y="67"/>
                    <a:pt x="570" y="66"/>
                    <a:pt x="568" y="65"/>
                  </a:cubicBezTo>
                  <a:cubicBezTo>
                    <a:pt x="568" y="65"/>
                    <a:pt x="567" y="64"/>
                    <a:pt x="567" y="64"/>
                  </a:cubicBezTo>
                  <a:cubicBezTo>
                    <a:pt x="566" y="64"/>
                    <a:pt x="566" y="64"/>
                    <a:pt x="566" y="64"/>
                  </a:cubicBezTo>
                  <a:cubicBezTo>
                    <a:pt x="566" y="64"/>
                    <a:pt x="566" y="64"/>
                    <a:pt x="565" y="64"/>
                  </a:cubicBezTo>
                  <a:cubicBezTo>
                    <a:pt x="565" y="65"/>
                    <a:pt x="564" y="67"/>
                    <a:pt x="562" y="67"/>
                  </a:cubicBezTo>
                  <a:cubicBezTo>
                    <a:pt x="561" y="67"/>
                    <a:pt x="560" y="67"/>
                    <a:pt x="559" y="67"/>
                  </a:cubicBezTo>
                  <a:cubicBezTo>
                    <a:pt x="558" y="67"/>
                    <a:pt x="557" y="67"/>
                    <a:pt x="556" y="67"/>
                  </a:cubicBezTo>
                  <a:cubicBezTo>
                    <a:pt x="554" y="67"/>
                    <a:pt x="551" y="67"/>
                    <a:pt x="549" y="65"/>
                  </a:cubicBezTo>
                  <a:cubicBezTo>
                    <a:pt x="547" y="64"/>
                    <a:pt x="547" y="64"/>
                    <a:pt x="547" y="64"/>
                  </a:cubicBezTo>
                  <a:cubicBezTo>
                    <a:pt x="540" y="58"/>
                    <a:pt x="532" y="52"/>
                    <a:pt x="530" y="40"/>
                  </a:cubicBezTo>
                  <a:cubicBezTo>
                    <a:pt x="530" y="39"/>
                    <a:pt x="530" y="38"/>
                    <a:pt x="530" y="37"/>
                  </a:cubicBezTo>
                  <a:cubicBezTo>
                    <a:pt x="529" y="34"/>
                    <a:pt x="528" y="30"/>
                    <a:pt x="530" y="26"/>
                  </a:cubicBezTo>
                  <a:cubicBezTo>
                    <a:pt x="529" y="24"/>
                    <a:pt x="529" y="22"/>
                    <a:pt x="529" y="20"/>
                  </a:cubicBezTo>
                  <a:cubicBezTo>
                    <a:pt x="529" y="19"/>
                    <a:pt x="529" y="19"/>
                    <a:pt x="529" y="18"/>
                  </a:cubicBezTo>
                  <a:cubicBezTo>
                    <a:pt x="529" y="18"/>
                    <a:pt x="529" y="18"/>
                    <a:pt x="529" y="18"/>
                  </a:cubicBezTo>
                  <a:cubicBezTo>
                    <a:pt x="528" y="18"/>
                    <a:pt x="527" y="17"/>
                    <a:pt x="526" y="16"/>
                  </a:cubicBezTo>
                  <a:cubicBezTo>
                    <a:pt x="526" y="17"/>
                    <a:pt x="525" y="17"/>
                    <a:pt x="525" y="17"/>
                  </a:cubicBezTo>
                  <a:cubicBezTo>
                    <a:pt x="522" y="19"/>
                    <a:pt x="520" y="17"/>
                    <a:pt x="519" y="17"/>
                  </a:cubicBezTo>
                  <a:cubicBezTo>
                    <a:pt x="518" y="16"/>
                    <a:pt x="518" y="15"/>
                    <a:pt x="518" y="15"/>
                  </a:cubicBezTo>
                  <a:cubicBezTo>
                    <a:pt x="517" y="14"/>
                    <a:pt x="517" y="14"/>
                    <a:pt x="517" y="14"/>
                  </a:cubicBezTo>
                  <a:cubicBezTo>
                    <a:pt x="516" y="14"/>
                    <a:pt x="514" y="14"/>
                    <a:pt x="512" y="12"/>
                  </a:cubicBezTo>
                  <a:cubicBezTo>
                    <a:pt x="511" y="11"/>
                    <a:pt x="511" y="9"/>
                    <a:pt x="511" y="8"/>
                  </a:cubicBezTo>
                  <a:cubicBezTo>
                    <a:pt x="511" y="7"/>
                    <a:pt x="511" y="7"/>
                    <a:pt x="509" y="6"/>
                  </a:cubicBezTo>
                  <a:cubicBezTo>
                    <a:pt x="509" y="6"/>
                    <a:pt x="508" y="5"/>
                    <a:pt x="507" y="7"/>
                  </a:cubicBezTo>
                  <a:cubicBezTo>
                    <a:pt x="505" y="9"/>
                    <a:pt x="504" y="11"/>
                    <a:pt x="505" y="14"/>
                  </a:cubicBezTo>
                  <a:cubicBezTo>
                    <a:pt x="506" y="16"/>
                    <a:pt x="507" y="19"/>
                    <a:pt x="508" y="21"/>
                  </a:cubicBezTo>
                  <a:cubicBezTo>
                    <a:pt x="508" y="22"/>
                    <a:pt x="509" y="24"/>
                    <a:pt x="507" y="26"/>
                  </a:cubicBezTo>
                  <a:cubicBezTo>
                    <a:pt x="507" y="26"/>
                    <a:pt x="506" y="27"/>
                    <a:pt x="504" y="27"/>
                  </a:cubicBezTo>
                  <a:cubicBezTo>
                    <a:pt x="504" y="30"/>
                    <a:pt x="503" y="32"/>
                    <a:pt x="499" y="32"/>
                  </a:cubicBezTo>
                  <a:cubicBezTo>
                    <a:pt x="498" y="32"/>
                    <a:pt x="497" y="32"/>
                    <a:pt x="496" y="32"/>
                  </a:cubicBezTo>
                  <a:cubicBezTo>
                    <a:pt x="495" y="32"/>
                    <a:pt x="494" y="33"/>
                    <a:pt x="492" y="33"/>
                  </a:cubicBezTo>
                  <a:cubicBezTo>
                    <a:pt x="456" y="32"/>
                    <a:pt x="420" y="32"/>
                    <a:pt x="384" y="32"/>
                  </a:cubicBezTo>
                  <a:cubicBezTo>
                    <a:pt x="329" y="33"/>
                    <a:pt x="275" y="33"/>
                    <a:pt x="220" y="32"/>
                  </a:cubicBezTo>
                  <a:cubicBezTo>
                    <a:pt x="220" y="32"/>
                    <a:pt x="219" y="33"/>
                    <a:pt x="218" y="33"/>
                  </a:cubicBezTo>
                  <a:cubicBezTo>
                    <a:pt x="217" y="33"/>
                    <a:pt x="215" y="33"/>
                    <a:pt x="214" y="33"/>
                  </a:cubicBezTo>
                  <a:cubicBezTo>
                    <a:pt x="210" y="33"/>
                    <a:pt x="208" y="31"/>
                    <a:pt x="207" y="28"/>
                  </a:cubicBezTo>
                  <a:cubicBezTo>
                    <a:pt x="205" y="27"/>
                    <a:pt x="205" y="27"/>
                    <a:pt x="204" y="26"/>
                  </a:cubicBezTo>
                  <a:cubicBezTo>
                    <a:pt x="203" y="24"/>
                    <a:pt x="204" y="22"/>
                    <a:pt x="204" y="21"/>
                  </a:cubicBezTo>
                  <a:cubicBezTo>
                    <a:pt x="204" y="20"/>
                    <a:pt x="204" y="20"/>
                    <a:pt x="204" y="20"/>
                  </a:cubicBezTo>
                  <a:cubicBezTo>
                    <a:pt x="205" y="18"/>
                    <a:pt x="205" y="17"/>
                    <a:pt x="206" y="15"/>
                  </a:cubicBezTo>
                  <a:cubicBezTo>
                    <a:pt x="206" y="15"/>
                    <a:pt x="206" y="14"/>
                    <a:pt x="206" y="14"/>
                  </a:cubicBezTo>
                  <a:cubicBezTo>
                    <a:pt x="207" y="12"/>
                    <a:pt x="206" y="8"/>
                    <a:pt x="204" y="7"/>
                  </a:cubicBezTo>
                  <a:cubicBezTo>
                    <a:pt x="203" y="6"/>
                    <a:pt x="202" y="6"/>
                    <a:pt x="202" y="6"/>
                  </a:cubicBezTo>
                  <a:cubicBezTo>
                    <a:pt x="201" y="6"/>
                    <a:pt x="201" y="6"/>
                    <a:pt x="201" y="6"/>
                  </a:cubicBezTo>
                  <a:cubicBezTo>
                    <a:pt x="200" y="11"/>
                    <a:pt x="198" y="14"/>
                    <a:pt x="194" y="15"/>
                  </a:cubicBezTo>
                  <a:cubicBezTo>
                    <a:pt x="194" y="15"/>
                    <a:pt x="194" y="16"/>
                    <a:pt x="194" y="16"/>
                  </a:cubicBezTo>
                  <a:cubicBezTo>
                    <a:pt x="193" y="16"/>
                    <a:pt x="193" y="16"/>
                    <a:pt x="193" y="16"/>
                  </a:cubicBezTo>
                  <a:cubicBezTo>
                    <a:pt x="192" y="17"/>
                    <a:pt x="190" y="19"/>
                    <a:pt x="187" y="18"/>
                  </a:cubicBezTo>
                  <a:cubicBezTo>
                    <a:pt x="186" y="18"/>
                    <a:pt x="186" y="17"/>
                    <a:pt x="185" y="17"/>
                  </a:cubicBezTo>
                  <a:cubicBezTo>
                    <a:pt x="185" y="17"/>
                    <a:pt x="184" y="17"/>
                    <a:pt x="184" y="17"/>
                  </a:cubicBezTo>
                  <a:cubicBezTo>
                    <a:pt x="183" y="18"/>
                    <a:pt x="183" y="18"/>
                    <a:pt x="183" y="20"/>
                  </a:cubicBezTo>
                  <a:cubicBezTo>
                    <a:pt x="183" y="21"/>
                    <a:pt x="183" y="22"/>
                    <a:pt x="182" y="23"/>
                  </a:cubicBezTo>
                  <a:cubicBezTo>
                    <a:pt x="181" y="25"/>
                    <a:pt x="181" y="26"/>
                    <a:pt x="182" y="28"/>
                  </a:cubicBezTo>
                  <a:cubicBezTo>
                    <a:pt x="182" y="29"/>
                    <a:pt x="182" y="30"/>
                    <a:pt x="182" y="30"/>
                  </a:cubicBezTo>
                  <a:cubicBezTo>
                    <a:pt x="183" y="35"/>
                    <a:pt x="182" y="38"/>
                    <a:pt x="181" y="42"/>
                  </a:cubicBezTo>
                  <a:cubicBezTo>
                    <a:pt x="180" y="43"/>
                    <a:pt x="180" y="45"/>
                    <a:pt x="180" y="47"/>
                  </a:cubicBezTo>
                  <a:cubicBezTo>
                    <a:pt x="179" y="48"/>
                    <a:pt x="178" y="49"/>
                    <a:pt x="178" y="50"/>
                  </a:cubicBezTo>
                  <a:cubicBezTo>
                    <a:pt x="177" y="51"/>
                    <a:pt x="177" y="51"/>
                    <a:pt x="177" y="51"/>
                  </a:cubicBezTo>
                  <a:cubicBezTo>
                    <a:pt x="174" y="54"/>
                    <a:pt x="171" y="58"/>
                    <a:pt x="167" y="62"/>
                  </a:cubicBezTo>
                  <a:cubicBezTo>
                    <a:pt x="163" y="65"/>
                    <a:pt x="158" y="67"/>
                    <a:pt x="152" y="67"/>
                  </a:cubicBezTo>
                  <a:cubicBezTo>
                    <a:pt x="152" y="67"/>
                    <a:pt x="152" y="67"/>
                    <a:pt x="152" y="67"/>
                  </a:cubicBezTo>
                  <a:cubicBezTo>
                    <a:pt x="151" y="65"/>
                    <a:pt x="151" y="65"/>
                    <a:pt x="151" y="65"/>
                  </a:cubicBezTo>
                  <a:cubicBezTo>
                    <a:pt x="151" y="67"/>
                    <a:pt x="151" y="67"/>
                    <a:pt x="151" y="67"/>
                  </a:cubicBezTo>
                  <a:cubicBezTo>
                    <a:pt x="150" y="67"/>
                    <a:pt x="147" y="67"/>
                    <a:pt x="146" y="65"/>
                  </a:cubicBezTo>
                  <a:cubicBezTo>
                    <a:pt x="144" y="66"/>
                    <a:pt x="143" y="66"/>
                    <a:pt x="142" y="65"/>
                  </a:cubicBezTo>
                  <a:cubicBezTo>
                    <a:pt x="141" y="67"/>
                    <a:pt x="140" y="68"/>
                    <a:pt x="137" y="68"/>
                  </a:cubicBezTo>
                  <a:cubicBezTo>
                    <a:pt x="127" y="67"/>
                    <a:pt x="127" y="67"/>
                    <a:pt x="127" y="67"/>
                  </a:cubicBezTo>
                  <a:cubicBezTo>
                    <a:pt x="121" y="67"/>
                    <a:pt x="115" y="67"/>
                    <a:pt x="108" y="66"/>
                  </a:cubicBezTo>
                  <a:cubicBezTo>
                    <a:pt x="108" y="66"/>
                    <a:pt x="106" y="66"/>
                    <a:pt x="105" y="65"/>
                  </a:cubicBezTo>
                  <a:cubicBezTo>
                    <a:pt x="104" y="64"/>
                    <a:pt x="104" y="62"/>
                    <a:pt x="104" y="61"/>
                  </a:cubicBezTo>
                  <a:cubicBezTo>
                    <a:pt x="104" y="61"/>
                    <a:pt x="104" y="61"/>
                    <a:pt x="104" y="61"/>
                  </a:cubicBezTo>
                  <a:cubicBezTo>
                    <a:pt x="104" y="61"/>
                    <a:pt x="104" y="61"/>
                    <a:pt x="104" y="61"/>
                  </a:cubicBezTo>
                  <a:cubicBezTo>
                    <a:pt x="103" y="62"/>
                    <a:pt x="101" y="62"/>
                    <a:pt x="100" y="62"/>
                  </a:cubicBezTo>
                  <a:cubicBezTo>
                    <a:pt x="98" y="62"/>
                    <a:pt x="97" y="61"/>
                    <a:pt x="96" y="60"/>
                  </a:cubicBezTo>
                  <a:cubicBezTo>
                    <a:pt x="96" y="60"/>
                    <a:pt x="96" y="60"/>
                    <a:pt x="96" y="60"/>
                  </a:cubicBezTo>
                  <a:cubicBezTo>
                    <a:pt x="96" y="61"/>
                    <a:pt x="96" y="62"/>
                    <a:pt x="97" y="63"/>
                  </a:cubicBezTo>
                  <a:cubicBezTo>
                    <a:pt x="97" y="64"/>
                    <a:pt x="97" y="65"/>
                    <a:pt x="97" y="66"/>
                  </a:cubicBezTo>
                  <a:cubicBezTo>
                    <a:pt x="98" y="68"/>
                    <a:pt x="97" y="70"/>
                    <a:pt x="96" y="71"/>
                  </a:cubicBezTo>
                  <a:cubicBezTo>
                    <a:pt x="95" y="71"/>
                    <a:pt x="94" y="71"/>
                    <a:pt x="93" y="71"/>
                  </a:cubicBezTo>
                  <a:cubicBezTo>
                    <a:pt x="90" y="71"/>
                    <a:pt x="84" y="70"/>
                    <a:pt x="82" y="68"/>
                  </a:cubicBezTo>
                  <a:cubicBezTo>
                    <a:pt x="82" y="68"/>
                    <a:pt x="81" y="67"/>
                    <a:pt x="81" y="67"/>
                  </a:cubicBezTo>
                  <a:cubicBezTo>
                    <a:pt x="81" y="67"/>
                    <a:pt x="81" y="68"/>
                    <a:pt x="80" y="68"/>
                  </a:cubicBezTo>
                  <a:cubicBezTo>
                    <a:pt x="79" y="70"/>
                    <a:pt x="77" y="70"/>
                    <a:pt x="74" y="69"/>
                  </a:cubicBezTo>
                  <a:cubicBezTo>
                    <a:pt x="72" y="69"/>
                    <a:pt x="71" y="67"/>
                    <a:pt x="70" y="66"/>
                  </a:cubicBezTo>
                  <a:cubicBezTo>
                    <a:pt x="69" y="66"/>
                    <a:pt x="69" y="66"/>
                    <a:pt x="69" y="66"/>
                  </a:cubicBezTo>
                  <a:cubicBezTo>
                    <a:pt x="68" y="68"/>
                    <a:pt x="66" y="68"/>
                    <a:pt x="64" y="68"/>
                  </a:cubicBezTo>
                  <a:cubicBezTo>
                    <a:pt x="60" y="68"/>
                    <a:pt x="58" y="65"/>
                    <a:pt x="57" y="63"/>
                  </a:cubicBezTo>
                  <a:cubicBezTo>
                    <a:pt x="57" y="63"/>
                    <a:pt x="57" y="63"/>
                    <a:pt x="57" y="63"/>
                  </a:cubicBezTo>
                  <a:cubicBezTo>
                    <a:pt x="57" y="63"/>
                    <a:pt x="57" y="64"/>
                    <a:pt x="56" y="64"/>
                  </a:cubicBezTo>
                  <a:cubicBezTo>
                    <a:pt x="56" y="65"/>
                    <a:pt x="55" y="66"/>
                    <a:pt x="53" y="66"/>
                  </a:cubicBezTo>
                  <a:cubicBezTo>
                    <a:pt x="52" y="66"/>
                    <a:pt x="52" y="66"/>
                    <a:pt x="52" y="66"/>
                  </a:cubicBezTo>
                  <a:cubicBezTo>
                    <a:pt x="49" y="66"/>
                    <a:pt x="47" y="65"/>
                    <a:pt x="46" y="62"/>
                  </a:cubicBezTo>
                  <a:cubicBezTo>
                    <a:pt x="46" y="61"/>
                    <a:pt x="46" y="61"/>
                    <a:pt x="45" y="61"/>
                  </a:cubicBezTo>
                  <a:cubicBezTo>
                    <a:pt x="44" y="63"/>
                    <a:pt x="42" y="64"/>
                    <a:pt x="37" y="62"/>
                  </a:cubicBezTo>
                  <a:cubicBezTo>
                    <a:pt x="35" y="61"/>
                    <a:pt x="35" y="60"/>
                    <a:pt x="34" y="59"/>
                  </a:cubicBezTo>
                  <a:cubicBezTo>
                    <a:pt x="34" y="58"/>
                    <a:pt x="34" y="58"/>
                    <a:pt x="33" y="57"/>
                  </a:cubicBezTo>
                  <a:cubicBezTo>
                    <a:pt x="33" y="58"/>
                    <a:pt x="33" y="58"/>
                    <a:pt x="32" y="59"/>
                  </a:cubicBezTo>
                  <a:cubicBezTo>
                    <a:pt x="32" y="59"/>
                    <a:pt x="31" y="60"/>
                    <a:pt x="30" y="60"/>
                  </a:cubicBezTo>
                  <a:cubicBezTo>
                    <a:pt x="28" y="60"/>
                    <a:pt x="27" y="60"/>
                    <a:pt x="25" y="59"/>
                  </a:cubicBezTo>
                  <a:cubicBezTo>
                    <a:pt x="24" y="59"/>
                    <a:pt x="24" y="59"/>
                    <a:pt x="24" y="59"/>
                  </a:cubicBezTo>
                  <a:cubicBezTo>
                    <a:pt x="23" y="58"/>
                    <a:pt x="22" y="58"/>
                    <a:pt x="22" y="58"/>
                  </a:cubicBezTo>
                  <a:cubicBezTo>
                    <a:pt x="21" y="58"/>
                    <a:pt x="19" y="57"/>
                    <a:pt x="19" y="55"/>
                  </a:cubicBezTo>
                  <a:cubicBezTo>
                    <a:pt x="19" y="54"/>
                    <a:pt x="19" y="54"/>
                    <a:pt x="19" y="54"/>
                  </a:cubicBezTo>
                  <a:cubicBezTo>
                    <a:pt x="19" y="53"/>
                    <a:pt x="19" y="53"/>
                    <a:pt x="19" y="53"/>
                  </a:cubicBezTo>
                  <a:cubicBezTo>
                    <a:pt x="19" y="53"/>
                    <a:pt x="19" y="53"/>
                    <a:pt x="18" y="53"/>
                  </a:cubicBezTo>
                  <a:cubicBezTo>
                    <a:pt x="18" y="56"/>
                    <a:pt x="15" y="57"/>
                    <a:pt x="14" y="58"/>
                  </a:cubicBezTo>
                  <a:cubicBezTo>
                    <a:pt x="13" y="58"/>
                    <a:pt x="12" y="59"/>
                    <a:pt x="12" y="59"/>
                  </a:cubicBezTo>
                  <a:cubicBezTo>
                    <a:pt x="11" y="60"/>
                    <a:pt x="11" y="60"/>
                    <a:pt x="11" y="60"/>
                  </a:cubicBezTo>
                  <a:cubicBezTo>
                    <a:pt x="12" y="62"/>
                    <a:pt x="12" y="64"/>
                    <a:pt x="11" y="65"/>
                  </a:cubicBezTo>
                  <a:cubicBezTo>
                    <a:pt x="11" y="66"/>
                    <a:pt x="9" y="67"/>
                    <a:pt x="6" y="67"/>
                  </a:cubicBezTo>
                  <a:cubicBezTo>
                    <a:pt x="7" y="69"/>
                    <a:pt x="8" y="69"/>
                    <a:pt x="9" y="70"/>
                  </a:cubicBezTo>
                  <a:cubicBezTo>
                    <a:pt x="12" y="71"/>
                    <a:pt x="16" y="73"/>
                    <a:pt x="19" y="75"/>
                  </a:cubicBezTo>
                  <a:cubicBezTo>
                    <a:pt x="23" y="77"/>
                    <a:pt x="27" y="79"/>
                    <a:pt x="32" y="81"/>
                  </a:cubicBezTo>
                  <a:cubicBezTo>
                    <a:pt x="35" y="82"/>
                    <a:pt x="35" y="84"/>
                    <a:pt x="35" y="85"/>
                  </a:cubicBezTo>
                  <a:cubicBezTo>
                    <a:pt x="35" y="85"/>
                    <a:pt x="35" y="86"/>
                    <a:pt x="35" y="86"/>
                  </a:cubicBezTo>
                  <a:cubicBezTo>
                    <a:pt x="35" y="86"/>
                    <a:pt x="36" y="86"/>
                    <a:pt x="37" y="86"/>
                  </a:cubicBezTo>
                  <a:cubicBezTo>
                    <a:pt x="37" y="86"/>
                    <a:pt x="37" y="86"/>
                    <a:pt x="37" y="86"/>
                  </a:cubicBezTo>
                  <a:cubicBezTo>
                    <a:pt x="41" y="86"/>
                    <a:pt x="42" y="89"/>
                    <a:pt x="42" y="90"/>
                  </a:cubicBezTo>
                  <a:cubicBezTo>
                    <a:pt x="42" y="90"/>
                    <a:pt x="42" y="90"/>
                    <a:pt x="42" y="90"/>
                  </a:cubicBezTo>
                  <a:cubicBezTo>
                    <a:pt x="43" y="90"/>
                    <a:pt x="43" y="90"/>
                    <a:pt x="43" y="90"/>
                  </a:cubicBezTo>
                  <a:cubicBezTo>
                    <a:pt x="43" y="90"/>
                    <a:pt x="44" y="90"/>
                    <a:pt x="44" y="90"/>
                  </a:cubicBezTo>
                  <a:cubicBezTo>
                    <a:pt x="45" y="91"/>
                    <a:pt x="47" y="91"/>
                    <a:pt x="47" y="93"/>
                  </a:cubicBezTo>
                  <a:cubicBezTo>
                    <a:pt x="48" y="95"/>
                    <a:pt x="49" y="95"/>
                    <a:pt x="51" y="96"/>
                  </a:cubicBezTo>
                  <a:cubicBezTo>
                    <a:pt x="53" y="97"/>
                    <a:pt x="55" y="97"/>
                    <a:pt x="56" y="99"/>
                  </a:cubicBezTo>
                  <a:cubicBezTo>
                    <a:pt x="59" y="100"/>
                    <a:pt x="60" y="102"/>
                    <a:pt x="60" y="103"/>
                  </a:cubicBezTo>
                  <a:cubicBezTo>
                    <a:pt x="60" y="103"/>
                    <a:pt x="61" y="103"/>
                    <a:pt x="61" y="103"/>
                  </a:cubicBezTo>
                  <a:cubicBezTo>
                    <a:pt x="64" y="103"/>
                    <a:pt x="65" y="104"/>
                    <a:pt x="65" y="106"/>
                  </a:cubicBezTo>
                  <a:cubicBezTo>
                    <a:pt x="65" y="106"/>
                    <a:pt x="65" y="106"/>
                    <a:pt x="67" y="106"/>
                  </a:cubicBezTo>
                  <a:cubicBezTo>
                    <a:pt x="68" y="107"/>
                    <a:pt x="70" y="108"/>
                    <a:pt x="71" y="110"/>
                  </a:cubicBezTo>
                  <a:close/>
                </a:path>
              </a:pathLst>
            </a:custGeom>
            <a:grpFill/>
            <a:ln w="9525">
              <a:solidFill>
                <a:schemeClr val="accent1"/>
              </a:solidFill>
              <a:round/>
            </a:ln>
          </p:spPr>
          <p:txBody>
            <a:bodyPr vert="horz" wrap="square" lIns="91440" tIns="45720" rIns="91440" bIns="45720" numCol="1" anchor="t" anchorCtr="0" compatLnSpc="1"/>
            <a:lstStyle/>
            <a:p>
              <a:endParaRPr lang="zh-CN" altLang="en-US" sz="1800" dirty="0"/>
            </a:p>
          </p:txBody>
        </p:sp>
        <p:sp>
          <p:nvSpPr>
            <p:cNvPr id="16" name="Freeform 11"/>
            <p:cNvSpPr/>
            <p:nvPr/>
          </p:nvSpPr>
          <p:spPr bwMode="auto">
            <a:xfrm>
              <a:off x="3757" y="1938"/>
              <a:ext cx="130" cy="183"/>
            </a:xfrm>
            <a:custGeom>
              <a:avLst/>
              <a:gdLst>
                <a:gd name="T0" fmla="*/ 62 w 76"/>
                <a:gd name="T1" fmla="*/ 8 h 106"/>
                <a:gd name="T2" fmla="*/ 73 w 76"/>
                <a:gd name="T3" fmla="*/ 32 h 106"/>
                <a:gd name="T4" fmla="*/ 70 w 76"/>
                <a:gd name="T5" fmla="*/ 32 h 106"/>
                <a:gd name="T6" fmla="*/ 60 w 76"/>
                <a:gd name="T7" fmla="*/ 11 h 106"/>
                <a:gd name="T8" fmla="*/ 37 w 76"/>
                <a:gd name="T9" fmla="*/ 3 h 106"/>
                <a:gd name="T10" fmla="*/ 14 w 76"/>
                <a:gd name="T11" fmla="*/ 9 h 106"/>
                <a:gd name="T12" fmla="*/ 5 w 76"/>
                <a:gd name="T13" fmla="*/ 25 h 106"/>
                <a:gd name="T14" fmla="*/ 17 w 76"/>
                <a:gd name="T15" fmla="*/ 41 h 106"/>
                <a:gd name="T16" fmla="*/ 38 w 76"/>
                <a:gd name="T17" fmla="*/ 48 h 106"/>
                <a:gd name="T18" fmla="*/ 64 w 76"/>
                <a:gd name="T19" fmla="*/ 57 h 106"/>
                <a:gd name="T20" fmla="*/ 76 w 76"/>
                <a:gd name="T21" fmla="*/ 78 h 106"/>
                <a:gd name="T22" fmla="*/ 65 w 76"/>
                <a:gd name="T23" fmla="*/ 99 h 106"/>
                <a:gd name="T24" fmla="*/ 38 w 76"/>
                <a:gd name="T25" fmla="*/ 106 h 106"/>
                <a:gd name="T26" fmla="*/ 12 w 76"/>
                <a:gd name="T27" fmla="*/ 97 h 106"/>
                <a:gd name="T28" fmla="*/ 0 w 76"/>
                <a:gd name="T29" fmla="*/ 70 h 106"/>
                <a:gd name="T30" fmla="*/ 3 w 76"/>
                <a:gd name="T31" fmla="*/ 70 h 106"/>
                <a:gd name="T32" fmla="*/ 14 w 76"/>
                <a:gd name="T33" fmla="*/ 94 h 106"/>
                <a:gd name="T34" fmla="*/ 38 w 76"/>
                <a:gd name="T35" fmla="*/ 102 h 106"/>
                <a:gd name="T36" fmla="*/ 63 w 76"/>
                <a:gd name="T37" fmla="*/ 96 h 106"/>
                <a:gd name="T38" fmla="*/ 72 w 76"/>
                <a:gd name="T39" fmla="*/ 78 h 106"/>
                <a:gd name="T40" fmla="*/ 61 w 76"/>
                <a:gd name="T41" fmla="*/ 60 h 106"/>
                <a:gd name="T42" fmla="*/ 37 w 76"/>
                <a:gd name="T43" fmla="*/ 51 h 106"/>
                <a:gd name="T44" fmla="*/ 14 w 76"/>
                <a:gd name="T45" fmla="*/ 44 h 106"/>
                <a:gd name="T46" fmla="*/ 2 w 76"/>
                <a:gd name="T47" fmla="*/ 25 h 106"/>
                <a:gd name="T48" fmla="*/ 13 w 76"/>
                <a:gd name="T49" fmla="*/ 6 h 106"/>
                <a:gd name="T50" fmla="*/ 37 w 76"/>
                <a:gd name="T51" fmla="*/ 0 h 106"/>
                <a:gd name="T52" fmla="*/ 62 w 76"/>
                <a:gd name="T53" fmla="*/ 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 h="106">
                  <a:moveTo>
                    <a:pt x="62" y="8"/>
                  </a:moveTo>
                  <a:cubicBezTo>
                    <a:pt x="69" y="14"/>
                    <a:pt x="72" y="22"/>
                    <a:pt x="73" y="32"/>
                  </a:cubicBezTo>
                  <a:cubicBezTo>
                    <a:pt x="70" y="32"/>
                    <a:pt x="70" y="32"/>
                    <a:pt x="70" y="32"/>
                  </a:cubicBezTo>
                  <a:cubicBezTo>
                    <a:pt x="69" y="23"/>
                    <a:pt x="66" y="16"/>
                    <a:pt x="60" y="11"/>
                  </a:cubicBezTo>
                  <a:cubicBezTo>
                    <a:pt x="55" y="6"/>
                    <a:pt x="47" y="3"/>
                    <a:pt x="37" y="3"/>
                  </a:cubicBezTo>
                  <a:cubicBezTo>
                    <a:pt x="27" y="3"/>
                    <a:pt x="20" y="5"/>
                    <a:pt x="14" y="9"/>
                  </a:cubicBezTo>
                  <a:cubicBezTo>
                    <a:pt x="8" y="12"/>
                    <a:pt x="5" y="18"/>
                    <a:pt x="5" y="25"/>
                  </a:cubicBezTo>
                  <a:cubicBezTo>
                    <a:pt x="5" y="32"/>
                    <a:pt x="9" y="37"/>
                    <a:pt x="17" y="41"/>
                  </a:cubicBezTo>
                  <a:cubicBezTo>
                    <a:pt x="20" y="43"/>
                    <a:pt x="27" y="45"/>
                    <a:pt x="38" y="48"/>
                  </a:cubicBezTo>
                  <a:cubicBezTo>
                    <a:pt x="50" y="51"/>
                    <a:pt x="59" y="54"/>
                    <a:pt x="64" y="57"/>
                  </a:cubicBezTo>
                  <a:cubicBezTo>
                    <a:pt x="72" y="62"/>
                    <a:pt x="76" y="69"/>
                    <a:pt x="76" y="78"/>
                  </a:cubicBezTo>
                  <a:cubicBezTo>
                    <a:pt x="76" y="87"/>
                    <a:pt x="72" y="94"/>
                    <a:pt x="65" y="99"/>
                  </a:cubicBezTo>
                  <a:cubicBezTo>
                    <a:pt x="58" y="103"/>
                    <a:pt x="49" y="106"/>
                    <a:pt x="38" y="106"/>
                  </a:cubicBezTo>
                  <a:cubicBezTo>
                    <a:pt x="27" y="106"/>
                    <a:pt x="18" y="103"/>
                    <a:pt x="12" y="97"/>
                  </a:cubicBezTo>
                  <a:cubicBezTo>
                    <a:pt x="5" y="91"/>
                    <a:pt x="1" y="82"/>
                    <a:pt x="0" y="70"/>
                  </a:cubicBezTo>
                  <a:cubicBezTo>
                    <a:pt x="3" y="70"/>
                    <a:pt x="3" y="70"/>
                    <a:pt x="3" y="70"/>
                  </a:cubicBezTo>
                  <a:cubicBezTo>
                    <a:pt x="4" y="81"/>
                    <a:pt x="8" y="89"/>
                    <a:pt x="14" y="94"/>
                  </a:cubicBezTo>
                  <a:cubicBezTo>
                    <a:pt x="20" y="100"/>
                    <a:pt x="28" y="102"/>
                    <a:pt x="38" y="102"/>
                  </a:cubicBezTo>
                  <a:cubicBezTo>
                    <a:pt x="48" y="102"/>
                    <a:pt x="56" y="100"/>
                    <a:pt x="63" y="96"/>
                  </a:cubicBezTo>
                  <a:cubicBezTo>
                    <a:pt x="69" y="91"/>
                    <a:pt x="72" y="86"/>
                    <a:pt x="72" y="78"/>
                  </a:cubicBezTo>
                  <a:cubicBezTo>
                    <a:pt x="72" y="70"/>
                    <a:pt x="69" y="64"/>
                    <a:pt x="61" y="60"/>
                  </a:cubicBezTo>
                  <a:cubicBezTo>
                    <a:pt x="57" y="57"/>
                    <a:pt x="49" y="54"/>
                    <a:pt x="37" y="51"/>
                  </a:cubicBezTo>
                  <a:cubicBezTo>
                    <a:pt x="25" y="48"/>
                    <a:pt x="18" y="46"/>
                    <a:pt x="14" y="44"/>
                  </a:cubicBezTo>
                  <a:cubicBezTo>
                    <a:pt x="6" y="39"/>
                    <a:pt x="2" y="33"/>
                    <a:pt x="2" y="25"/>
                  </a:cubicBezTo>
                  <a:cubicBezTo>
                    <a:pt x="2" y="17"/>
                    <a:pt x="6" y="10"/>
                    <a:pt x="13" y="6"/>
                  </a:cubicBezTo>
                  <a:cubicBezTo>
                    <a:pt x="19" y="2"/>
                    <a:pt x="27" y="0"/>
                    <a:pt x="37" y="0"/>
                  </a:cubicBezTo>
                  <a:cubicBezTo>
                    <a:pt x="48" y="0"/>
                    <a:pt x="56" y="3"/>
                    <a:pt x="62" y="8"/>
                  </a:cubicBezTo>
                  <a:close/>
                </a:path>
              </a:pathLst>
            </a:custGeom>
            <a:grpFill/>
            <a:ln w="9525">
              <a:solidFill>
                <a:schemeClr val="accent1"/>
              </a:solidFill>
              <a:round/>
            </a:ln>
          </p:spPr>
          <p:txBody>
            <a:bodyPr vert="horz" wrap="square" lIns="91440" tIns="45720" rIns="91440" bIns="45720" numCol="1" anchor="t" anchorCtr="0" compatLnSpc="1"/>
            <a:lstStyle/>
            <a:p>
              <a:endParaRPr lang="zh-CN" altLang="en-US" sz="1800"/>
            </a:p>
          </p:txBody>
        </p:sp>
        <p:sp>
          <p:nvSpPr>
            <p:cNvPr id="17" name="Freeform 12"/>
            <p:cNvSpPr/>
            <p:nvPr/>
          </p:nvSpPr>
          <p:spPr bwMode="auto">
            <a:xfrm>
              <a:off x="3899" y="1942"/>
              <a:ext cx="96" cy="179"/>
            </a:xfrm>
            <a:custGeom>
              <a:avLst/>
              <a:gdLst>
                <a:gd name="T0" fmla="*/ 53 w 56"/>
                <a:gd name="T1" fmla="*/ 0 h 104"/>
                <a:gd name="T2" fmla="*/ 56 w 56"/>
                <a:gd name="T3" fmla="*/ 0 h 104"/>
                <a:gd name="T4" fmla="*/ 56 w 56"/>
                <a:gd name="T5" fmla="*/ 70 h 104"/>
                <a:gd name="T6" fmla="*/ 50 w 56"/>
                <a:gd name="T7" fmla="*/ 94 h 104"/>
                <a:gd name="T8" fmla="*/ 27 w 56"/>
                <a:gd name="T9" fmla="*/ 104 h 104"/>
                <a:gd name="T10" fmla="*/ 8 w 56"/>
                <a:gd name="T11" fmla="*/ 97 h 104"/>
                <a:gd name="T12" fmla="*/ 0 w 56"/>
                <a:gd name="T13" fmla="*/ 75 h 104"/>
                <a:gd name="T14" fmla="*/ 0 w 56"/>
                <a:gd name="T15" fmla="*/ 70 h 104"/>
                <a:gd name="T16" fmla="*/ 3 w 56"/>
                <a:gd name="T17" fmla="*/ 70 h 104"/>
                <a:gd name="T18" fmla="*/ 3 w 56"/>
                <a:gd name="T19" fmla="*/ 75 h 104"/>
                <a:gd name="T20" fmla="*/ 27 w 56"/>
                <a:gd name="T21" fmla="*/ 100 h 104"/>
                <a:gd name="T22" fmla="*/ 47 w 56"/>
                <a:gd name="T23" fmla="*/ 92 h 104"/>
                <a:gd name="T24" fmla="*/ 53 w 56"/>
                <a:gd name="T25" fmla="*/ 70 h 104"/>
                <a:gd name="T26" fmla="*/ 53 w 56"/>
                <a:gd name="T27"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104">
                  <a:moveTo>
                    <a:pt x="53" y="0"/>
                  </a:moveTo>
                  <a:cubicBezTo>
                    <a:pt x="56" y="0"/>
                    <a:pt x="56" y="0"/>
                    <a:pt x="56" y="0"/>
                  </a:cubicBezTo>
                  <a:cubicBezTo>
                    <a:pt x="56" y="70"/>
                    <a:pt x="56" y="70"/>
                    <a:pt x="56" y="70"/>
                  </a:cubicBezTo>
                  <a:cubicBezTo>
                    <a:pt x="56" y="80"/>
                    <a:pt x="54" y="88"/>
                    <a:pt x="50" y="94"/>
                  </a:cubicBezTo>
                  <a:cubicBezTo>
                    <a:pt x="45" y="100"/>
                    <a:pt x="37" y="104"/>
                    <a:pt x="27" y="104"/>
                  </a:cubicBezTo>
                  <a:cubicBezTo>
                    <a:pt x="19" y="104"/>
                    <a:pt x="12" y="101"/>
                    <a:pt x="8" y="97"/>
                  </a:cubicBezTo>
                  <a:cubicBezTo>
                    <a:pt x="2" y="92"/>
                    <a:pt x="0" y="84"/>
                    <a:pt x="0" y="75"/>
                  </a:cubicBezTo>
                  <a:cubicBezTo>
                    <a:pt x="0" y="70"/>
                    <a:pt x="0" y="70"/>
                    <a:pt x="0" y="70"/>
                  </a:cubicBezTo>
                  <a:cubicBezTo>
                    <a:pt x="3" y="70"/>
                    <a:pt x="3" y="70"/>
                    <a:pt x="3" y="70"/>
                  </a:cubicBezTo>
                  <a:cubicBezTo>
                    <a:pt x="3" y="75"/>
                    <a:pt x="3" y="75"/>
                    <a:pt x="3" y="75"/>
                  </a:cubicBezTo>
                  <a:cubicBezTo>
                    <a:pt x="3" y="92"/>
                    <a:pt x="11" y="100"/>
                    <a:pt x="27" y="100"/>
                  </a:cubicBezTo>
                  <a:cubicBezTo>
                    <a:pt x="36" y="100"/>
                    <a:pt x="43" y="97"/>
                    <a:pt x="47" y="92"/>
                  </a:cubicBezTo>
                  <a:cubicBezTo>
                    <a:pt x="51" y="87"/>
                    <a:pt x="53" y="80"/>
                    <a:pt x="53" y="70"/>
                  </a:cubicBezTo>
                  <a:lnTo>
                    <a:pt x="53" y="0"/>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sz="1800"/>
            </a:p>
          </p:txBody>
        </p:sp>
        <p:sp>
          <p:nvSpPr>
            <p:cNvPr id="18" name="Freeform 13"/>
            <p:cNvSpPr/>
            <p:nvPr/>
          </p:nvSpPr>
          <p:spPr bwMode="auto">
            <a:xfrm>
              <a:off x="4019" y="1942"/>
              <a:ext cx="142" cy="175"/>
            </a:xfrm>
            <a:custGeom>
              <a:avLst/>
              <a:gdLst>
                <a:gd name="T0" fmla="*/ 0 w 142"/>
                <a:gd name="T1" fmla="*/ 0 h 175"/>
                <a:gd name="T2" fmla="*/ 142 w 142"/>
                <a:gd name="T3" fmla="*/ 0 h 175"/>
                <a:gd name="T4" fmla="*/ 142 w 142"/>
                <a:gd name="T5" fmla="*/ 5 h 175"/>
                <a:gd name="T6" fmla="*/ 73 w 142"/>
                <a:gd name="T7" fmla="*/ 5 h 175"/>
                <a:gd name="T8" fmla="*/ 73 w 142"/>
                <a:gd name="T9" fmla="*/ 175 h 175"/>
                <a:gd name="T10" fmla="*/ 68 w 142"/>
                <a:gd name="T11" fmla="*/ 175 h 175"/>
                <a:gd name="T12" fmla="*/ 68 w 142"/>
                <a:gd name="T13" fmla="*/ 5 h 175"/>
                <a:gd name="T14" fmla="*/ 0 w 142"/>
                <a:gd name="T15" fmla="*/ 5 h 175"/>
                <a:gd name="T16" fmla="*/ 0 w 142"/>
                <a:gd name="T17"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 h="175">
                  <a:moveTo>
                    <a:pt x="0" y="0"/>
                  </a:moveTo>
                  <a:lnTo>
                    <a:pt x="142" y="0"/>
                  </a:lnTo>
                  <a:lnTo>
                    <a:pt x="142" y="5"/>
                  </a:lnTo>
                  <a:lnTo>
                    <a:pt x="73" y="5"/>
                  </a:lnTo>
                  <a:lnTo>
                    <a:pt x="73" y="175"/>
                  </a:lnTo>
                  <a:lnTo>
                    <a:pt x="68" y="175"/>
                  </a:lnTo>
                  <a:lnTo>
                    <a:pt x="68" y="5"/>
                  </a:lnTo>
                  <a:lnTo>
                    <a:pt x="0" y="5"/>
                  </a:lnTo>
                  <a:lnTo>
                    <a:pt x="0" y="0"/>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sz="1800"/>
            </a:p>
          </p:txBody>
        </p:sp>
        <p:sp>
          <p:nvSpPr>
            <p:cNvPr id="19" name="Freeform 14"/>
            <p:cNvSpPr/>
            <p:nvPr/>
          </p:nvSpPr>
          <p:spPr bwMode="auto">
            <a:xfrm>
              <a:off x="4183" y="1942"/>
              <a:ext cx="130" cy="179"/>
            </a:xfrm>
            <a:custGeom>
              <a:avLst/>
              <a:gdLst>
                <a:gd name="T0" fmla="*/ 0 w 76"/>
                <a:gd name="T1" fmla="*/ 0 h 104"/>
                <a:gd name="T2" fmla="*/ 4 w 76"/>
                <a:gd name="T3" fmla="*/ 0 h 104"/>
                <a:gd name="T4" fmla="*/ 4 w 76"/>
                <a:gd name="T5" fmla="*/ 62 h 104"/>
                <a:gd name="T6" fmla="*/ 12 w 76"/>
                <a:gd name="T7" fmla="*/ 90 h 104"/>
                <a:gd name="T8" fmla="*/ 38 w 76"/>
                <a:gd name="T9" fmla="*/ 100 h 104"/>
                <a:gd name="T10" fmla="*/ 65 w 76"/>
                <a:gd name="T11" fmla="*/ 90 h 104"/>
                <a:gd name="T12" fmla="*/ 73 w 76"/>
                <a:gd name="T13" fmla="*/ 62 h 104"/>
                <a:gd name="T14" fmla="*/ 73 w 76"/>
                <a:gd name="T15" fmla="*/ 0 h 104"/>
                <a:gd name="T16" fmla="*/ 76 w 76"/>
                <a:gd name="T17" fmla="*/ 0 h 104"/>
                <a:gd name="T18" fmla="*/ 76 w 76"/>
                <a:gd name="T19" fmla="*/ 62 h 104"/>
                <a:gd name="T20" fmla="*/ 68 w 76"/>
                <a:gd name="T21" fmla="*/ 92 h 104"/>
                <a:gd name="T22" fmla="*/ 38 w 76"/>
                <a:gd name="T23" fmla="*/ 104 h 104"/>
                <a:gd name="T24" fmla="*/ 9 w 76"/>
                <a:gd name="T25" fmla="*/ 92 h 104"/>
                <a:gd name="T26" fmla="*/ 0 w 76"/>
                <a:gd name="T27" fmla="*/ 62 h 104"/>
                <a:gd name="T28" fmla="*/ 0 w 76"/>
                <a:gd name="T2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04">
                  <a:moveTo>
                    <a:pt x="0" y="0"/>
                  </a:moveTo>
                  <a:cubicBezTo>
                    <a:pt x="4" y="0"/>
                    <a:pt x="4" y="0"/>
                    <a:pt x="4" y="0"/>
                  </a:cubicBezTo>
                  <a:cubicBezTo>
                    <a:pt x="4" y="62"/>
                    <a:pt x="4" y="62"/>
                    <a:pt x="4" y="62"/>
                  </a:cubicBezTo>
                  <a:cubicBezTo>
                    <a:pt x="4" y="74"/>
                    <a:pt x="6" y="83"/>
                    <a:pt x="12" y="90"/>
                  </a:cubicBezTo>
                  <a:cubicBezTo>
                    <a:pt x="17" y="97"/>
                    <a:pt x="26" y="100"/>
                    <a:pt x="38" y="100"/>
                  </a:cubicBezTo>
                  <a:cubicBezTo>
                    <a:pt x="50" y="100"/>
                    <a:pt x="59" y="97"/>
                    <a:pt x="65" y="90"/>
                  </a:cubicBezTo>
                  <a:cubicBezTo>
                    <a:pt x="70" y="83"/>
                    <a:pt x="73" y="74"/>
                    <a:pt x="73" y="62"/>
                  </a:cubicBezTo>
                  <a:cubicBezTo>
                    <a:pt x="73" y="0"/>
                    <a:pt x="73" y="0"/>
                    <a:pt x="73" y="0"/>
                  </a:cubicBezTo>
                  <a:cubicBezTo>
                    <a:pt x="76" y="0"/>
                    <a:pt x="76" y="0"/>
                    <a:pt x="76" y="0"/>
                  </a:cubicBezTo>
                  <a:cubicBezTo>
                    <a:pt x="76" y="62"/>
                    <a:pt x="76" y="62"/>
                    <a:pt x="76" y="62"/>
                  </a:cubicBezTo>
                  <a:cubicBezTo>
                    <a:pt x="76" y="75"/>
                    <a:pt x="73" y="85"/>
                    <a:pt x="68" y="92"/>
                  </a:cubicBezTo>
                  <a:cubicBezTo>
                    <a:pt x="61" y="100"/>
                    <a:pt x="52" y="104"/>
                    <a:pt x="38" y="104"/>
                  </a:cubicBezTo>
                  <a:cubicBezTo>
                    <a:pt x="25" y="104"/>
                    <a:pt x="15" y="100"/>
                    <a:pt x="9" y="92"/>
                  </a:cubicBezTo>
                  <a:cubicBezTo>
                    <a:pt x="3" y="85"/>
                    <a:pt x="0" y="75"/>
                    <a:pt x="0" y="62"/>
                  </a:cubicBezTo>
                  <a:lnTo>
                    <a:pt x="0" y="0"/>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sz="1800"/>
            </a:p>
          </p:txBody>
        </p:sp>
      </p:grpSp>
      <p:cxnSp>
        <p:nvCxnSpPr>
          <p:cNvPr id="20" name="直接连接符 19"/>
          <p:cNvCxnSpPr>
            <a:stCxn id="12" idx="36"/>
          </p:cNvCxnSpPr>
          <p:nvPr userDrawn="1"/>
        </p:nvCxnSpPr>
        <p:spPr>
          <a:xfrm flipH="1" flipV="1">
            <a:off x="3" y="751684"/>
            <a:ext cx="7096996" cy="978"/>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19" Type="http://schemas.openxmlformats.org/officeDocument/2006/relationships/tags" Target="../tags/tag20.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tags" Target="../tags/tag23.xml"/><Relationship Id="rId7" Type="http://schemas.openxmlformats.org/officeDocument/2006/relationships/slideLayout" Target="../slideLayouts/slideLayout4.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s>
</file>

<file path=ppt/slides/_rels/slide15.xml.rels><?xml version="1.0" encoding="UTF-8" standalone="yes"?>
<Relationships xmlns="http://schemas.openxmlformats.org/package/2006/relationships"><Relationship Id="rId3" Type="http://schemas.openxmlformats.org/officeDocument/2006/relationships/tags" Target="../tags/tag29.xml"/><Relationship Id="rId7" Type="http://schemas.openxmlformats.org/officeDocument/2006/relationships/slideLayout" Target="../slideLayouts/slideLayout4.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s>
</file>

<file path=ppt/slides/_rels/slide16.xml.rels><?xml version="1.0" encoding="UTF-8" standalone="yes"?>
<Relationships xmlns="http://schemas.openxmlformats.org/package/2006/relationships"><Relationship Id="rId3" Type="http://schemas.openxmlformats.org/officeDocument/2006/relationships/tags" Target="../tags/tag35.xml"/><Relationship Id="rId7" Type="http://schemas.openxmlformats.org/officeDocument/2006/relationships/slideLayout" Target="../slideLayouts/slideLayout4.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s>
</file>

<file path=ppt/slides/_rels/slide17.xml.rels><?xml version="1.0" encoding="UTF-8" standalone="yes"?>
<Relationships xmlns="http://schemas.openxmlformats.org/package/2006/relationships"><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tags" Target="../tags/tag39.xml"/><Relationship Id="rId5" Type="http://schemas.openxmlformats.org/officeDocument/2006/relationships/slideLayout" Target="../slideLayouts/slideLayout4.xml"/><Relationship Id="rId4" Type="http://schemas.openxmlformats.org/officeDocument/2006/relationships/tags" Target="../tags/tag42.xml"/></Relationships>
</file>

<file path=ppt/slides/_rels/slide18.xml.rels><?xml version="1.0" encoding="UTF-8" standalone="yes"?>
<Relationships xmlns="http://schemas.openxmlformats.org/package/2006/relationships"><Relationship Id="rId8" Type="http://schemas.openxmlformats.org/officeDocument/2006/relationships/tags" Target="../tags/tag50.xml"/><Relationship Id="rId13" Type="http://schemas.openxmlformats.org/officeDocument/2006/relationships/tags" Target="../tags/tag55.xml"/><Relationship Id="rId18" Type="http://schemas.openxmlformats.org/officeDocument/2006/relationships/tags" Target="../tags/tag60.xml"/><Relationship Id="rId3" Type="http://schemas.openxmlformats.org/officeDocument/2006/relationships/tags" Target="../tags/tag45.xml"/><Relationship Id="rId21" Type="http://schemas.openxmlformats.org/officeDocument/2006/relationships/tags" Target="../tags/tag63.xml"/><Relationship Id="rId7" Type="http://schemas.openxmlformats.org/officeDocument/2006/relationships/tags" Target="../tags/tag49.xml"/><Relationship Id="rId12" Type="http://schemas.openxmlformats.org/officeDocument/2006/relationships/tags" Target="../tags/tag54.xml"/><Relationship Id="rId17" Type="http://schemas.openxmlformats.org/officeDocument/2006/relationships/tags" Target="../tags/tag59.xml"/><Relationship Id="rId2" Type="http://schemas.openxmlformats.org/officeDocument/2006/relationships/tags" Target="../tags/tag44.xml"/><Relationship Id="rId16" Type="http://schemas.openxmlformats.org/officeDocument/2006/relationships/tags" Target="../tags/tag58.xml"/><Relationship Id="rId20" Type="http://schemas.openxmlformats.org/officeDocument/2006/relationships/tags" Target="../tags/tag62.xml"/><Relationship Id="rId1" Type="http://schemas.openxmlformats.org/officeDocument/2006/relationships/tags" Target="../tags/tag43.xml"/><Relationship Id="rId6" Type="http://schemas.openxmlformats.org/officeDocument/2006/relationships/tags" Target="../tags/tag48.xml"/><Relationship Id="rId11" Type="http://schemas.openxmlformats.org/officeDocument/2006/relationships/tags" Target="../tags/tag53.xml"/><Relationship Id="rId5" Type="http://schemas.openxmlformats.org/officeDocument/2006/relationships/tags" Target="../tags/tag47.xml"/><Relationship Id="rId15" Type="http://schemas.openxmlformats.org/officeDocument/2006/relationships/tags" Target="../tags/tag57.xml"/><Relationship Id="rId10" Type="http://schemas.openxmlformats.org/officeDocument/2006/relationships/tags" Target="../tags/tag52.xml"/><Relationship Id="rId19" Type="http://schemas.openxmlformats.org/officeDocument/2006/relationships/tags" Target="../tags/tag61.xml"/><Relationship Id="rId4" Type="http://schemas.openxmlformats.org/officeDocument/2006/relationships/tags" Target="../tags/tag46.xml"/><Relationship Id="rId9" Type="http://schemas.openxmlformats.org/officeDocument/2006/relationships/tags" Target="../tags/tag51.xml"/><Relationship Id="rId14" Type="http://schemas.openxmlformats.org/officeDocument/2006/relationships/tags" Target="../tags/tag56.xml"/><Relationship Id="rId22"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tags" Target="../tags/tag71.xml"/><Relationship Id="rId3" Type="http://schemas.openxmlformats.org/officeDocument/2006/relationships/tags" Target="../tags/tag66.xml"/><Relationship Id="rId7" Type="http://schemas.openxmlformats.org/officeDocument/2006/relationships/tags" Target="../tags/tag70.xml"/><Relationship Id="rId2" Type="http://schemas.openxmlformats.org/officeDocument/2006/relationships/tags" Target="../tags/tag65.xml"/><Relationship Id="rId1" Type="http://schemas.openxmlformats.org/officeDocument/2006/relationships/tags" Target="../tags/tag64.xml"/><Relationship Id="rId6" Type="http://schemas.openxmlformats.org/officeDocument/2006/relationships/tags" Target="../tags/tag69.xml"/><Relationship Id="rId11" Type="http://schemas.openxmlformats.org/officeDocument/2006/relationships/slideLayout" Target="../slideLayouts/slideLayout2.xml"/><Relationship Id="rId5" Type="http://schemas.openxmlformats.org/officeDocument/2006/relationships/tags" Target="../tags/tag68.xml"/><Relationship Id="rId10" Type="http://schemas.openxmlformats.org/officeDocument/2006/relationships/tags" Target="../tags/tag73.xml"/><Relationship Id="rId4" Type="http://schemas.openxmlformats.org/officeDocument/2006/relationships/tags" Target="../tags/tag67.xml"/><Relationship Id="rId9" Type="http://schemas.openxmlformats.org/officeDocument/2006/relationships/tags" Target="../tags/tag7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tags" Target="../tags/tag81.xml"/><Relationship Id="rId3" Type="http://schemas.openxmlformats.org/officeDocument/2006/relationships/tags" Target="../tags/tag76.xml"/><Relationship Id="rId7" Type="http://schemas.openxmlformats.org/officeDocument/2006/relationships/tags" Target="../tags/tag80.xml"/><Relationship Id="rId2" Type="http://schemas.openxmlformats.org/officeDocument/2006/relationships/tags" Target="../tags/tag75.xml"/><Relationship Id="rId1" Type="http://schemas.openxmlformats.org/officeDocument/2006/relationships/tags" Target="../tags/tag74.xml"/><Relationship Id="rId6" Type="http://schemas.openxmlformats.org/officeDocument/2006/relationships/tags" Target="../tags/tag79.xml"/><Relationship Id="rId11" Type="http://schemas.openxmlformats.org/officeDocument/2006/relationships/slideLayout" Target="../slideLayouts/slideLayout2.xml"/><Relationship Id="rId5" Type="http://schemas.openxmlformats.org/officeDocument/2006/relationships/tags" Target="../tags/tag78.xml"/><Relationship Id="rId10" Type="http://schemas.openxmlformats.org/officeDocument/2006/relationships/tags" Target="../tags/tag83.xml"/><Relationship Id="rId4" Type="http://schemas.openxmlformats.org/officeDocument/2006/relationships/tags" Target="../tags/tag77.xml"/><Relationship Id="rId9" Type="http://schemas.openxmlformats.org/officeDocument/2006/relationships/tags" Target="../tags/tag82.xml"/></Relationships>
</file>

<file path=ppt/slides/_rels/slide21.xml.rels><?xml version="1.0" encoding="UTF-8" standalone="yes"?>
<Relationships xmlns="http://schemas.openxmlformats.org/package/2006/relationships"><Relationship Id="rId8" Type="http://schemas.openxmlformats.org/officeDocument/2006/relationships/tags" Target="../tags/tag91.xml"/><Relationship Id="rId13" Type="http://schemas.openxmlformats.org/officeDocument/2006/relationships/tags" Target="../tags/tag96.xml"/><Relationship Id="rId18" Type="http://schemas.openxmlformats.org/officeDocument/2006/relationships/tags" Target="../tags/tag101.xml"/><Relationship Id="rId3" Type="http://schemas.openxmlformats.org/officeDocument/2006/relationships/tags" Target="../tags/tag86.xml"/><Relationship Id="rId21" Type="http://schemas.openxmlformats.org/officeDocument/2006/relationships/tags" Target="../tags/tag104.xml"/><Relationship Id="rId7" Type="http://schemas.openxmlformats.org/officeDocument/2006/relationships/tags" Target="../tags/tag90.xml"/><Relationship Id="rId12" Type="http://schemas.openxmlformats.org/officeDocument/2006/relationships/tags" Target="../tags/tag95.xml"/><Relationship Id="rId17" Type="http://schemas.openxmlformats.org/officeDocument/2006/relationships/tags" Target="../tags/tag100.xml"/><Relationship Id="rId2" Type="http://schemas.openxmlformats.org/officeDocument/2006/relationships/tags" Target="../tags/tag85.xml"/><Relationship Id="rId16" Type="http://schemas.openxmlformats.org/officeDocument/2006/relationships/tags" Target="../tags/tag99.xml"/><Relationship Id="rId20" Type="http://schemas.openxmlformats.org/officeDocument/2006/relationships/tags" Target="../tags/tag103.xml"/><Relationship Id="rId1" Type="http://schemas.openxmlformats.org/officeDocument/2006/relationships/tags" Target="../tags/tag84.xml"/><Relationship Id="rId6" Type="http://schemas.openxmlformats.org/officeDocument/2006/relationships/tags" Target="../tags/tag89.xml"/><Relationship Id="rId11" Type="http://schemas.openxmlformats.org/officeDocument/2006/relationships/tags" Target="../tags/tag94.xml"/><Relationship Id="rId5" Type="http://schemas.openxmlformats.org/officeDocument/2006/relationships/tags" Target="../tags/tag88.xml"/><Relationship Id="rId15" Type="http://schemas.openxmlformats.org/officeDocument/2006/relationships/tags" Target="../tags/tag98.xml"/><Relationship Id="rId10" Type="http://schemas.openxmlformats.org/officeDocument/2006/relationships/tags" Target="../tags/tag93.xml"/><Relationship Id="rId19" Type="http://schemas.openxmlformats.org/officeDocument/2006/relationships/tags" Target="../tags/tag102.xml"/><Relationship Id="rId4" Type="http://schemas.openxmlformats.org/officeDocument/2006/relationships/tags" Target="../tags/tag87.xml"/><Relationship Id="rId9" Type="http://schemas.openxmlformats.org/officeDocument/2006/relationships/tags" Target="../tags/tag92.xml"/><Relationship Id="rId14" Type="http://schemas.openxmlformats.org/officeDocument/2006/relationships/tags" Target="../tags/tag97.xml"/><Relationship Id="rId22"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 y="6296878"/>
            <a:ext cx="9166227" cy="5611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4" name="图片 53" descr="图片包含 建筑物&#10;&#10;自动生成的说明"/>
          <p:cNvPicPr>
            <a:picLocks noChangeAspect="1"/>
          </p:cNvPicPr>
          <p:nvPr/>
        </p:nvPicPr>
        <p:blipFill rotWithShape="1">
          <a:blip r:embed="rId2" cstate="print">
            <a:alphaModFix amt="20000"/>
            <a:grayscl/>
            <a:extLst>
              <a:ext uri="{BEBA8EAE-BF5A-486C-A8C5-ECC9F3942E4B}">
                <a14:imgProps xmlns:a14="http://schemas.microsoft.com/office/drawing/2010/main">
                  <a14:imgLayer r:embed="rId3">
                    <a14:imgEffect>
                      <a14:brightnessContrast bright="60000"/>
                    </a14:imgEffect>
                  </a14:imgLayer>
                </a14:imgProps>
              </a:ext>
              <a:ext uri="{28A0092B-C50C-407E-A947-70E740481C1C}">
                <a14:useLocalDpi xmlns:a14="http://schemas.microsoft.com/office/drawing/2010/main" val="0"/>
              </a:ext>
            </a:extLst>
          </a:blip>
          <a:srcRect b="21958"/>
          <a:stretch>
            <a:fillRect/>
          </a:stretch>
        </p:blipFill>
        <p:spPr>
          <a:xfrm>
            <a:off x="-75626" y="3769215"/>
            <a:ext cx="9219626" cy="3088786"/>
          </a:xfrm>
          <a:prstGeom prst="rect">
            <a:avLst/>
          </a:prstGeom>
        </p:spPr>
      </p:pic>
      <p:sp>
        <p:nvSpPr>
          <p:cNvPr id="11" name="矩形 10"/>
          <p:cNvSpPr/>
          <p:nvPr/>
        </p:nvSpPr>
        <p:spPr>
          <a:xfrm>
            <a:off x="-2" y="1109860"/>
            <a:ext cx="9144000" cy="2479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latin typeface="微软雅黑" panose="020B0503020204020204" pitchFamily="34" charset="-122"/>
              <a:ea typeface="微软雅黑" panose="020B0503020204020204" pitchFamily="34" charset="-122"/>
            </a:endParaRPr>
          </a:p>
        </p:txBody>
      </p:sp>
      <p:sp>
        <p:nvSpPr>
          <p:cNvPr id="2" name="标题 1"/>
          <p:cNvSpPr>
            <a:spLocks noGrp="1"/>
          </p:cNvSpPr>
          <p:nvPr>
            <p:ph type="ctrTitle"/>
          </p:nvPr>
        </p:nvSpPr>
        <p:spPr>
          <a:xfrm>
            <a:off x="663572" y="1298939"/>
            <a:ext cx="7772400" cy="2101138"/>
          </a:xfrm>
        </p:spPr>
        <p:txBody>
          <a:bodyPr anchor="ctr"/>
          <a:lstStyle/>
          <a:p>
            <a:r>
              <a:rPr lang="en-US" altLang="zh-CN" sz="4800" dirty="0">
                <a:solidFill>
                  <a:schemeClr val="bg1"/>
                </a:solidFill>
              </a:rPr>
              <a:t>12306</a:t>
            </a:r>
            <a:r>
              <a:rPr lang="zh-CN" altLang="en-US" sz="4800" dirty="0">
                <a:solidFill>
                  <a:schemeClr val="bg1"/>
                </a:solidFill>
              </a:rPr>
              <a:t>项目中期汇报</a:t>
            </a:r>
          </a:p>
        </p:txBody>
      </p:sp>
      <p:sp>
        <p:nvSpPr>
          <p:cNvPr id="3" name="副标题 2"/>
          <p:cNvSpPr>
            <a:spLocks noGrp="1"/>
          </p:cNvSpPr>
          <p:nvPr>
            <p:ph type="subTitle" idx="1"/>
          </p:nvPr>
        </p:nvSpPr>
        <p:spPr>
          <a:xfrm>
            <a:off x="1143000" y="4724400"/>
            <a:ext cx="6858000" cy="472440"/>
          </a:xfrm>
        </p:spPr>
        <p:txBody>
          <a:bodyPr>
            <a:noAutofit/>
          </a:bodyPr>
          <a:lstStyle/>
          <a:p>
            <a:r>
              <a:rPr lang="en-US" altLang="zh-CN" dirty="0"/>
              <a:t>2025</a:t>
            </a:r>
            <a:r>
              <a:rPr lang="zh-CN" altLang="en-US" dirty="0"/>
              <a:t>年</a:t>
            </a:r>
            <a:r>
              <a:rPr lang="en-US" altLang="zh-CN" dirty="0"/>
              <a:t>10</a:t>
            </a:r>
            <a:r>
              <a:rPr lang="zh-CN" altLang="en-US" dirty="0"/>
              <a:t>月</a:t>
            </a:r>
            <a:r>
              <a:rPr lang="en-US" altLang="zh-CN" dirty="0"/>
              <a:t>20</a:t>
            </a:r>
            <a:r>
              <a:rPr lang="zh-CN" altLang="en-US" dirty="0"/>
              <a:t>日</a:t>
            </a:r>
          </a:p>
        </p:txBody>
      </p:sp>
      <p:sp>
        <p:nvSpPr>
          <p:cNvPr id="13" name="文本框 12"/>
          <p:cNvSpPr txBox="1"/>
          <p:nvPr/>
        </p:nvSpPr>
        <p:spPr>
          <a:xfrm>
            <a:off x="2148322" y="3784785"/>
            <a:ext cx="4847365" cy="581057"/>
          </a:xfrm>
          <a:prstGeom prst="rect">
            <a:avLst/>
          </a:prstGeom>
          <a:noFill/>
        </p:spPr>
        <p:txBody>
          <a:bodyPr wrap="square" rtlCol="0">
            <a:spAutoFit/>
          </a:bodyPr>
          <a:lstStyle/>
          <a:p>
            <a:pPr algn="ctr">
              <a:lnSpc>
                <a:spcPct val="150000"/>
              </a:lnSpc>
            </a:pPr>
            <a:r>
              <a:rPr lang="zh-CN" altLang="en-US" sz="2400" dirty="0">
                <a:latin typeface="微软雅黑" panose="020B0503020204020204" pitchFamily="34" charset="-122"/>
                <a:ea typeface="微软雅黑" panose="020B0503020204020204" pitchFamily="34" charset="-122"/>
              </a:rPr>
              <a:t>汇报人：浦兆 余轩哲 宋博</a:t>
            </a:r>
            <a:endParaRPr lang="en-US" altLang="zh-CN" sz="2400" dirty="0">
              <a:latin typeface="微软雅黑" panose="020B0503020204020204" pitchFamily="34" charset="-122"/>
              <a:ea typeface="微软雅黑" panose="020B0503020204020204" pitchFamily="34" charset="-122"/>
            </a:endParaRPr>
          </a:p>
        </p:txBody>
      </p:sp>
      <p:cxnSp>
        <p:nvCxnSpPr>
          <p:cNvPr id="29" name="直接连接符 28"/>
          <p:cNvCxnSpPr/>
          <p:nvPr/>
        </p:nvCxnSpPr>
        <p:spPr>
          <a:xfrm flipH="1">
            <a:off x="3" y="1074114"/>
            <a:ext cx="91344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7" name="Group 4"/>
          <p:cNvGrpSpPr>
            <a:grpSpLocks noChangeAspect="1"/>
          </p:cNvGrpSpPr>
          <p:nvPr/>
        </p:nvGrpSpPr>
        <p:grpSpPr bwMode="auto">
          <a:xfrm>
            <a:off x="5596557" y="492302"/>
            <a:ext cx="3547445" cy="561121"/>
            <a:chOff x="768" y="1292"/>
            <a:chExt cx="5241" cy="829"/>
          </a:xfrm>
          <a:solidFill>
            <a:schemeClr val="accent1"/>
          </a:solidFill>
        </p:grpSpPr>
        <p:sp>
          <p:nvSpPr>
            <p:cNvPr id="38" name="Freeform 5"/>
            <p:cNvSpPr/>
            <p:nvPr/>
          </p:nvSpPr>
          <p:spPr bwMode="auto">
            <a:xfrm>
              <a:off x="4267" y="1292"/>
              <a:ext cx="1742" cy="829"/>
            </a:xfrm>
            <a:custGeom>
              <a:avLst/>
              <a:gdLst>
                <a:gd name="T0" fmla="*/ 1742 w 1742"/>
                <a:gd name="T1" fmla="*/ 829 h 829"/>
                <a:gd name="T2" fmla="*/ 851 w 1742"/>
                <a:gd name="T3" fmla="*/ 829 h 829"/>
                <a:gd name="T4" fmla="*/ 851 w 1742"/>
                <a:gd name="T5" fmla="*/ 9 h 829"/>
                <a:gd name="T6" fmla="*/ 751 w 1742"/>
                <a:gd name="T7" fmla="*/ 9 h 829"/>
                <a:gd name="T8" fmla="*/ 751 w 1742"/>
                <a:gd name="T9" fmla="*/ 24 h 829"/>
                <a:gd name="T10" fmla="*/ 724 w 1742"/>
                <a:gd name="T11" fmla="*/ 24 h 829"/>
                <a:gd name="T12" fmla="*/ 724 w 1742"/>
                <a:gd name="T13" fmla="*/ 9 h 829"/>
                <a:gd name="T14" fmla="*/ 258 w 1742"/>
                <a:gd name="T15" fmla="*/ 9 h 829"/>
                <a:gd name="T16" fmla="*/ 258 w 1742"/>
                <a:gd name="T17" fmla="*/ 24 h 829"/>
                <a:gd name="T18" fmla="*/ 231 w 1742"/>
                <a:gd name="T19" fmla="*/ 24 h 829"/>
                <a:gd name="T20" fmla="*/ 231 w 1742"/>
                <a:gd name="T21" fmla="*/ 9 h 829"/>
                <a:gd name="T22" fmla="*/ 132 w 1742"/>
                <a:gd name="T23" fmla="*/ 9 h 829"/>
                <a:gd name="T24" fmla="*/ 132 w 1742"/>
                <a:gd name="T25" fmla="*/ 829 h 829"/>
                <a:gd name="T26" fmla="*/ 0 w 1742"/>
                <a:gd name="T27" fmla="*/ 829 h 829"/>
                <a:gd name="T28" fmla="*/ 0 w 1742"/>
                <a:gd name="T29" fmla="*/ 820 h 829"/>
                <a:gd name="T30" fmla="*/ 123 w 1742"/>
                <a:gd name="T31" fmla="*/ 820 h 829"/>
                <a:gd name="T32" fmla="*/ 123 w 1742"/>
                <a:gd name="T33" fmla="*/ 0 h 829"/>
                <a:gd name="T34" fmla="*/ 239 w 1742"/>
                <a:gd name="T35" fmla="*/ 0 h 829"/>
                <a:gd name="T36" fmla="*/ 239 w 1742"/>
                <a:gd name="T37" fmla="*/ 14 h 829"/>
                <a:gd name="T38" fmla="*/ 250 w 1742"/>
                <a:gd name="T39" fmla="*/ 14 h 829"/>
                <a:gd name="T40" fmla="*/ 250 w 1742"/>
                <a:gd name="T41" fmla="*/ 0 h 829"/>
                <a:gd name="T42" fmla="*/ 732 w 1742"/>
                <a:gd name="T43" fmla="*/ 0 h 829"/>
                <a:gd name="T44" fmla="*/ 732 w 1742"/>
                <a:gd name="T45" fmla="*/ 14 h 829"/>
                <a:gd name="T46" fmla="*/ 743 w 1742"/>
                <a:gd name="T47" fmla="*/ 14 h 829"/>
                <a:gd name="T48" fmla="*/ 743 w 1742"/>
                <a:gd name="T49" fmla="*/ 0 h 829"/>
                <a:gd name="T50" fmla="*/ 861 w 1742"/>
                <a:gd name="T51" fmla="*/ 0 h 829"/>
                <a:gd name="T52" fmla="*/ 861 w 1742"/>
                <a:gd name="T53" fmla="*/ 820 h 829"/>
                <a:gd name="T54" fmla="*/ 1742 w 1742"/>
                <a:gd name="T55" fmla="*/ 820 h 829"/>
                <a:gd name="T56" fmla="*/ 1742 w 1742"/>
                <a:gd name="T57" fmla="*/ 829 h 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42" h="829">
                  <a:moveTo>
                    <a:pt x="1742" y="829"/>
                  </a:moveTo>
                  <a:lnTo>
                    <a:pt x="851" y="829"/>
                  </a:lnTo>
                  <a:lnTo>
                    <a:pt x="851" y="9"/>
                  </a:lnTo>
                  <a:lnTo>
                    <a:pt x="751" y="9"/>
                  </a:lnTo>
                  <a:lnTo>
                    <a:pt x="751" y="24"/>
                  </a:lnTo>
                  <a:lnTo>
                    <a:pt x="724" y="24"/>
                  </a:lnTo>
                  <a:lnTo>
                    <a:pt x="724" y="9"/>
                  </a:lnTo>
                  <a:lnTo>
                    <a:pt x="258" y="9"/>
                  </a:lnTo>
                  <a:lnTo>
                    <a:pt x="258" y="24"/>
                  </a:lnTo>
                  <a:lnTo>
                    <a:pt x="231" y="24"/>
                  </a:lnTo>
                  <a:lnTo>
                    <a:pt x="231" y="9"/>
                  </a:lnTo>
                  <a:lnTo>
                    <a:pt x="132" y="9"/>
                  </a:lnTo>
                  <a:lnTo>
                    <a:pt x="132" y="829"/>
                  </a:lnTo>
                  <a:lnTo>
                    <a:pt x="0" y="829"/>
                  </a:lnTo>
                  <a:lnTo>
                    <a:pt x="0" y="820"/>
                  </a:lnTo>
                  <a:lnTo>
                    <a:pt x="123" y="820"/>
                  </a:lnTo>
                  <a:lnTo>
                    <a:pt x="123" y="0"/>
                  </a:lnTo>
                  <a:lnTo>
                    <a:pt x="239" y="0"/>
                  </a:lnTo>
                  <a:lnTo>
                    <a:pt x="239" y="14"/>
                  </a:lnTo>
                  <a:lnTo>
                    <a:pt x="250" y="14"/>
                  </a:lnTo>
                  <a:lnTo>
                    <a:pt x="250" y="0"/>
                  </a:lnTo>
                  <a:lnTo>
                    <a:pt x="732" y="0"/>
                  </a:lnTo>
                  <a:lnTo>
                    <a:pt x="732" y="14"/>
                  </a:lnTo>
                  <a:lnTo>
                    <a:pt x="743" y="14"/>
                  </a:lnTo>
                  <a:lnTo>
                    <a:pt x="743" y="0"/>
                  </a:lnTo>
                  <a:lnTo>
                    <a:pt x="861" y="0"/>
                  </a:lnTo>
                  <a:lnTo>
                    <a:pt x="861" y="820"/>
                  </a:lnTo>
                  <a:lnTo>
                    <a:pt x="1742" y="820"/>
                  </a:lnTo>
                  <a:lnTo>
                    <a:pt x="1742" y="829"/>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39" name="Freeform 6"/>
            <p:cNvSpPr/>
            <p:nvPr/>
          </p:nvSpPr>
          <p:spPr bwMode="auto">
            <a:xfrm>
              <a:off x="4517" y="1471"/>
              <a:ext cx="482" cy="646"/>
            </a:xfrm>
            <a:custGeom>
              <a:avLst/>
              <a:gdLst>
                <a:gd name="T0" fmla="*/ 482 w 482"/>
                <a:gd name="T1" fmla="*/ 646 h 646"/>
                <a:gd name="T2" fmla="*/ 474 w 482"/>
                <a:gd name="T3" fmla="*/ 646 h 646"/>
                <a:gd name="T4" fmla="*/ 474 w 482"/>
                <a:gd name="T5" fmla="*/ 112 h 646"/>
                <a:gd name="T6" fmla="*/ 433 w 482"/>
                <a:gd name="T7" fmla="*/ 112 h 646"/>
                <a:gd name="T8" fmla="*/ 433 w 482"/>
                <a:gd name="T9" fmla="*/ 79 h 646"/>
                <a:gd name="T10" fmla="*/ 364 w 482"/>
                <a:gd name="T11" fmla="*/ 38 h 646"/>
                <a:gd name="T12" fmla="*/ 320 w 482"/>
                <a:gd name="T13" fmla="*/ 38 h 646"/>
                <a:gd name="T14" fmla="*/ 320 w 482"/>
                <a:gd name="T15" fmla="*/ 9 h 646"/>
                <a:gd name="T16" fmla="*/ 164 w 482"/>
                <a:gd name="T17" fmla="*/ 9 h 646"/>
                <a:gd name="T18" fmla="*/ 164 w 482"/>
                <a:gd name="T19" fmla="*/ 38 h 646"/>
                <a:gd name="T20" fmla="*/ 120 w 482"/>
                <a:gd name="T21" fmla="*/ 38 h 646"/>
                <a:gd name="T22" fmla="*/ 49 w 482"/>
                <a:gd name="T23" fmla="*/ 79 h 646"/>
                <a:gd name="T24" fmla="*/ 49 w 482"/>
                <a:gd name="T25" fmla="*/ 112 h 646"/>
                <a:gd name="T26" fmla="*/ 8 w 482"/>
                <a:gd name="T27" fmla="*/ 112 h 646"/>
                <a:gd name="T28" fmla="*/ 8 w 482"/>
                <a:gd name="T29" fmla="*/ 646 h 646"/>
                <a:gd name="T30" fmla="*/ 0 w 482"/>
                <a:gd name="T31" fmla="*/ 646 h 646"/>
                <a:gd name="T32" fmla="*/ 0 w 482"/>
                <a:gd name="T33" fmla="*/ 102 h 646"/>
                <a:gd name="T34" fmla="*/ 41 w 482"/>
                <a:gd name="T35" fmla="*/ 102 h 646"/>
                <a:gd name="T36" fmla="*/ 41 w 482"/>
                <a:gd name="T37" fmla="*/ 74 h 646"/>
                <a:gd name="T38" fmla="*/ 116 w 482"/>
                <a:gd name="T39" fmla="*/ 29 h 646"/>
                <a:gd name="T40" fmla="*/ 154 w 482"/>
                <a:gd name="T41" fmla="*/ 29 h 646"/>
                <a:gd name="T42" fmla="*/ 154 w 482"/>
                <a:gd name="T43" fmla="*/ 0 h 646"/>
                <a:gd name="T44" fmla="*/ 328 w 482"/>
                <a:gd name="T45" fmla="*/ 0 h 646"/>
                <a:gd name="T46" fmla="*/ 328 w 482"/>
                <a:gd name="T47" fmla="*/ 29 h 646"/>
                <a:gd name="T48" fmla="*/ 366 w 482"/>
                <a:gd name="T49" fmla="*/ 29 h 646"/>
                <a:gd name="T50" fmla="*/ 441 w 482"/>
                <a:gd name="T51" fmla="*/ 74 h 646"/>
                <a:gd name="T52" fmla="*/ 441 w 482"/>
                <a:gd name="T53" fmla="*/ 102 h 646"/>
                <a:gd name="T54" fmla="*/ 482 w 482"/>
                <a:gd name="T55" fmla="*/ 102 h 646"/>
                <a:gd name="T56" fmla="*/ 482 w 482"/>
                <a:gd name="T57" fmla="*/ 646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2" h="646">
                  <a:moveTo>
                    <a:pt x="482" y="646"/>
                  </a:moveTo>
                  <a:lnTo>
                    <a:pt x="474" y="646"/>
                  </a:lnTo>
                  <a:lnTo>
                    <a:pt x="474" y="112"/>
                  </a:lnTo>
                  <a:lnTo>
                    <a:pt x="433" y="112"/>
                  </a:lnTo>
                  <a:lnTo>
                    <a:pt x="433" y="79"/>
                  </a:lnTo>
                  <a:lnTo>
                    <a:pt x="364" y="38"/>
                  </a:lnTo>
                  <a:lnTo>
                    <a:pt x="320" y="38"/>
                  </a:lnTo>
                  <a:lnTo>
                    <a:pt x="320" y="9"/>
                  </a:lnTo>
                  <a:lnTo>
                    <a:pt x="164" y="9"/>
                  </a:lnTo>
                  <a:lnTo>
                    <a:pt x="164" y="38"/>
                  </a:lnTo>
                  <a:lnTo>
                    <a:pt x="120" y="38"/>
                  </a:lnTo>
                  <a:lnTo>
                    <a:pt x="49" y="79"/>
                  </a:lnTo>
                  <a:lnTo>
                    <a:pt x="49" y="112"/>
                  </a:lnTo>
                  <a:lnTo>
                    <a:pt x="8" y="112"/>
                  </a:lnTo>
                  <a:lnTo>
                    <a:pt x="8" y="646"/>
                  </a:lnTo>
                  <a:lnTo>
                    <a:pt x="0" y="646"/>
                  </a:lnTo>
                  <a:lnTo>
                    <a:pt x="0" y="102"/>
                  </a:lnTo>
                  <a:lnTo>
                    <a:pt x="41" y="102"/>
                  </a:lnTo>
                  <a:lnTo>
                    <a:pt x="41" y="74"/>
                  </a:lnTo>
                  <a:lnTo>
                    <a:pt x="116" y="29"/>
                  </a:lnTo>
                  <a:lnTo>
                    <a:pt x="154" y="29"/>
                  </a:lnTo>
                  <a:lnTo>
                    <a:pt x="154" y="0"/>
                  </a:lnTo>
                  <a:lnTo>
                    <a:pt x="328" y="0"/>
                  </a:lnTo>
                  <a:lnTo>
                    <a:pt x="328" y="29"/>
                  </a:lnTo>
                  <a:lnTo>
                    <a:pt x="366" y="29"/>
                  </a:lnTo>
                  <a:lnTo>
                    <a:pt x="441" y="74"/>
                  </a:lnTo>
                  <a:lnTo>
                    <a:pt x="441" y="102"/>
                  </a:lnTo>
                  <a:lnTo>
                    <a:pt x="482" y="102"/>
                  </a:lnTo>
                  <a:lnTo>
                    <a:pt x="482" y="646"/>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0" name="Freeform 7"/>
            <p:cNvSpPr>
              <a:spLocks noEditPoints="1"/>
            </p:cNvSpPr>
            <p:nvPr/>
          </p:nvSpPr>
          <p:spPr bwMode="auto">
            <a:xfrm>
              <a:off x="768" y="1614"/>
              <a:ext cx="2016" cy="507"/>
            </a:xfrm>
            <a:custGeom>
              <a:avLst/>
              <a:gdLst>
                <a:gd name="T0" fmla="*/ 1125 w 1178"/>
                <a:gd name="T1" fmla="*/ 294 h 294"/>
                <a:gd name="T2" fmla="*/ 1072 w 1178"/>
                <a:gd name="T3" fmla="*/ 231 h 294"/>
                <a:gd name="T4" fmla="*/ 959 w 1178"/>
                <a:gd name="T5" fmla="*/ 111 h 294"/>
                <a:gd name="T6" fmla="*/ 710 w 1178"/>
                <a:gd name="T7" fmla="*/ 53 h 294"/>
                <a:gd name="T8" fmla="*/ 647 w 1178"/>
                <a:gd name="T9" fmla="*/ 53 h 294"/>
                <a:gd name="T10" fmla="*/ 397 w 1178"/>
                <a:gd name="T11" fmla="*/ 111 h 294"/>
                <a:gd name="T12" fmla="*/ 284 w 1178"/>
                <a:gd name="T13" fmla="*/ 231 h 294"/>
                <a:gd name="T14" fmla="*/ 232 w 1178"/>
                <a:gd name="T15" fmla="*/ 294 h 294"/>
                <a:gd name="T16" fmla="*/ 0 w 1178"/>
                <a:gd name="T17" fmla="*/ 289 h 294"/>
                <a:gd name="T18" fmla="*/ 280 w 1178"/>
                <a:gd name="T19" fmla="*/ 227 h 294"/>
                <a:gd name="T20" fmla="*/ 394 w 1178"/>
                <a:gd name="T21" fmla="*/ 107 h 294"/>
                <a:gd name="T22" fmla="*/ 652 w 1178"/>
                <a:gd name="T23" fmla="*/ 51 h 294"/>
                <a:gd name="T24" fmla="*/ 705 w 1178"/>
                <a:gd name="T25" fmla="*/ 51 h 294"/>
                <a:gd name="T26" fmla="*/ 963 w 1178"/>
                <a:gd name="T27" fmla="*/ 107 h 294"/>
                <a:gd name="T28" fmla="*/ 1076 w 1178"/>
                <a:gd name="T29" fmla="*/ 227 h 294"/>
                <a:gd name="T30" fmla="*/ 1178 w 1178"/>
                <a:gd name="T31" fmla="*/ 289 h 294"/>
                <a:gd name="T32" fmla="*/ 1079 w 1178"/>
                <a:gd name="T33" fmla="*/ 294 h 294"/>
                <a:gd name="T34" fmla="*/ 1077 w 1178"/>
                <a:gd name="T35" fmla="*/ 293 h 294"/>
                <a:gd name="T36" fmla="*/ 1014 w 1178"/>
                <a:gd name="T37" fmla="*/ 214 h 294"/>
                <a:gd name="T38" fmla="*/ 838 w 1178"/>
                <a:gd name="T39" fmla="*/ 54 h 294"/>
                <a:gd name="T40" fmla="*/ 715 w 1178"/>
                <a:gd name="T41" fmla="*/ 94 h 294"/>
                <a:gd name="T42" fmla="*/ 690 w 1178"/>
                <a:gd name="T43" fmla="*/ 292 h 294"/>
                <a:gd name="T44" fmla="*/ 685 w 1178"/>
                <a:gd name="T45" fmla="*/ 283 h 294"/>
                <a:gd name="T46" fmla="*/ 760 w 1178"/>
                <a:gd name="T47" fmla="*/ 34 h 294"/>
                <a:gd name="T48" fmla="*/ 1000 w 1178"/>
                <a:gd name="T49" fmla="*/ 190 h 294"/>
                <a:gd name="T50" fmla="*/ 1057 w 1178"/>
                <a:gd name="T51" fmla="*/ 257 h 294"/>
                <a:gd name="T52" fmla="*/ 1081 w 1178"/>
                <a:gd name="T53" fmla="*/ 294 h 294"/>
                <a:gd name="T54" fmla="*/ 277 w 1178"/>
                <a:gd name="T55" fmla="*/ 294 h 294"/>
                <a:gd name="T56" fmla="*/ 300 w 1178"/>
                <a:gd name="T57" fmla="*/ 257 h 294"/>
                <a:gd name="T58" fmla="*/ 356 w 1178"/>
                <a:gd name="T59" fmla="*/ 190 h 294"/>
                <a:gd name="T60" fmla="*/ 597 w 1178"/>
                <a:gd name="T61" fmla="*/ 34 h 294"/>
                <a:gd name="T62" fmla="*/ 672 w 1178"/>
                <a:gd name="T63" fmla="*/ 283 h 294"/>
                <a:gd name="T64" fmla="*/ 666 w 1178"/>
                <a:gd name="T65" fmla="*/ 292 h 294"/>
                <a:gd name="T66" fmla="*/ 641 w 1178"/>
                <a:gd name="T67" fmla="*/ 94 h 294"/>
                <a:gd name="T68" fmla="*/ 519 w 1178"/>
                <a:gd name="T69" fmla="*/ 54 h 294"/>
                <a:gd name="T70" fmla="*/ 342 w 1178"/>
                <a:gd name="T71" fmla="*/ 214 h 294"/>
                <a:gd name="T72" fmla="*/ 280 w 1178"/>
                <a:gd name="T73" fmla="*/ 293 h 294"/>
                <a:gd name="T74" fmla="*/ 277 w 1178"/>
                <a:gd name="T75" fmla="*/ 292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78" h="294">
                  <a:moveTo>
                    <a:pt x="1178" y="294"/>
                  </a:moveTo>
                  <a:cubicBezTo>
                    <a:pt x="1125" y="294"/>
                    <a:pt x="1125" y="294"/>
                    <a:pt x="1125" y="294"/>
                  </a:cubicBezTo>
                  <a:cubicBezTo>
                    <a:pt x="1124" y="293"/>
                    <a:pt x="1124" y="293"/>
                    <a:pt x="1124" y="293"/>
                  </a:cubicBezTo>
                  <a:cubicBezTo>
                    <a:pt x="1124" y="293"/>
                    <a:pt x="1082" y="242"/>
                    <a:pt x="1072" y="231"/>
                  </a:cubicBezTo>
                  <a:cubicBezTo>
                    <a:pt x="1068" y="226"/>
                    <a:pt x="1068" y="226"/>
                    <a:pt x="1068" y="226"/>
                  </a:cubicBezTo>
                  <a:cubicBezTo>
                    <a:pt x="1034" y="186"/>
                    <a:pt x="1000" y="145"/>
                    <a:pt x="959" y="111"/>
                  </a:cubicBezTo>
                  <a:cubicBezTo>
                    <a:pt x="918" y="76"/>
                    <a:pt x="877" y="43"/>
                    <a:pt x="833" y="28"/>
                  </a:cubicBezTo>
                  <a:cubicBezTo>
                    <a:pt x="769" y="6"/>
                    <a:pt x="728" y="14"/>
                    <a:pt x="710" y="53"/>
                  </a:cubicBezTo>
                  <a:cubicBezTo>
                    <a:pt x="705" y="63"/>
                    <a:pt x="683" y="64"/>
                    <a:pt x="678" y="64"/>
                  </a:cubicBezTo>
                  <a:cubicBezTo>
                    <a:pt x="674" y="64"/>
                    <a:pt x="652" y="63"/>
                    <a:pt x="647" y="53"/>
                  </a:cubicBezTo>
                  <a:cubicBezTo>
                    <a:pt x="629" y="14"/>
                    <a:pt x="587" y="6"/>
                    <a:pt x="524" y="28"/>
                  </a:cubicBezTo>
                  <a:cubicBezTo>
                    <a:pt x="479" y="43"/>
                    <a:pt x="439" y="76"/>
                    <a:pt x="397" y="111"/>
                  </a:cubicBezTo>
                  <a:cubicBezTo>
                    <a:pt x="357" y="145"/>
                    <a:pt x="322" y="186"/>
                    <a:pt x="289" y="226"/>
                  </a:cubicBezTo>
                  <a:cubicBezTo>
                    <a:pt x="284" y="231"/>
                    <a:pt x="284" y="231"/>
                    <a:pt x="284" y="231"/>
                  </a:cubicBezTo>
                  <a:cubicBezTo>
                    <a:pt x="275" y="242"/>
                    <a:pt x="233" y="293"/>
                    <a:pt x="232" y="293"/>
                  </a:cubicBezTo>
                  <a:cubicBezTo>
                    <a:pt x="232" y="294"/>
                    <a:pt x="232" y="294"/>
                    <a:pt x="232" y="294"/>
                  </a:cubicBezTo>
                  <a:cubicBezTo>
                    <a:pt x="0" y="294"/>
                    <a:pt x="0" y="294"/>
                    <a:pt x="0" y="294"/>
                  </a:cubicBezTo>
                  <a:cubicBezTo>
                    <a:pt x="0" y="289"/>
                    <a:pt x="0" y="289"/>
                    <a:pt x="0" y="289"/>
                  </a:cubicBezTo>
                  <a:cubicBezTo>
                    <a:pt x="229" y="289"/>
                    <a:pt x="229" y="289"/>
                    <a:pt x="229" y="289"/>
                  </a:cubicBezTo>
                  <a:cubicBezTo>
                    <a:pt x="235" y="282"/>
                    <a:pt x="271" y="238"/>
                    <a:pt x="280" y="227"/>
                  </a:cubicBezTo>
                  <a:cubicBezTo>
                    <a:pt x="285" y="222"/>
                    <a:pt x="285" y="222"/>
                    <a:pt x="285" y="222"/>
                  </a:cubicBezTo>
                  <a:cubicBezTo>
                    <a:pt x="318" y="183"/>
                    <a:pt x="353" y="141"/>
                    <a:pt x="394" y="107"/>
                  </a:cubicBezTo>
                  <a:cubicBezTo>
                    <a:pt x="436" y="72"/>
                    <a:pt x="477" y="39"/>
                    <a:pt x="522" y="23"/>
                  </a:cubicBezTo>
                  <a:cubicBezTo>
                    <a:pt x="589" y="0"/>
                    <a:pt x="632" y="9"/>
                    <a:pt x="652" y="51"/>
                  </a:cubicBezTo>
                  <a:cubicBezTo>
                    <a:pt x="654" y="56"/>
                    <a:pt x="667" y="58"/>
                    <a:pt x="678" y="58"/>
                  </a:cubicBezTo>
                  <a:cubicBezTo>
                    <a:pt x="690" y="58"/>
                    <a:pt x="703" y="56"/>
                    <a:pt x="705" y="51"/>
                  </a:cubicBezTo>
                  <a:cubicBezTo>
                    <a:pt x="724" y="9"/>
                    <a:pt x="768" y="0"/>
                    <a:pt x="834" y="23"/>
                  </a:cubicBezTo>
                  <a:cubicBezTo>
                    <a:pt x="880" y="39"/>
                    <a:pt x="921" y="72"/>
                    <a:pt x="963" y="107"/>
                  </a:cubicBezTo>
                  <a:cubicBezTo>
                    <a:pt x="1003" y="141"/>
                    <a:pt x="1038" y="183"/>
                    <a:pt x="1072" y="222"/>
                  </a:cubicBezTo>
                  <a:cubicBezTo>
                    <a:pt x="1076" y="227"/>
                    <a:pt x="1076" y="227"/>
                    <a:pt x="1076" y="227"/>
                  </a:cubicBezTo>
                  <a:cubicBezTo>
                    <a:pt x="1085" y="238"/>
                    <a:pt x="1122" y="282"/>
                    <a:pt x="1128" y="289"/>
                  </a:cubicBezTo>
                  <a:cubicBezTo>
                    <a:pt x="1178" y="289"/>
                    <a:pt x="1178" y="289"/>
                    <a:pt x="1178" y="289"/>
                  </a:cubicBezTo>
                  <a:lnTo>
                    <a:pt x="1178" y="294"/>
                  </a:lnTo>
                  <a:close/>
                  <a:moveTo>
                    <a:pt x="1079" y="294"/>
                  </a:moveTo>
                  <a:cubicBezTo>
                    <a:pt x="1079" y="292"/>
                    <a:pt x="1079" y="292"/>
                    <a:pt x="1079" y="292"/>
                  </a:cubicBezTo>
                  <a:cubicBezTo>
                    <a:pt x="1077" y="293"/>
                    <a:pt x="1077" y="293"/>
                    <a:pt x="1077" y="293"/>
                  </a:cubicBezTo>
                  <a:cubicBezTo>
                    <a:pt x="1076" y="290"/>
                    <a:pt x="1055" y="263"/>
                    <a:pt x="1053" y="260"/>
                  </a:cubicBezTo>
                  <a:cubicBezTo>
                    <a:pt x="1039" y="243"/>
                    <a:pt x="1026" y="228"/>
                    <a:pt x="1014" y="214"/>
                  </a:cubicBezTo>
                  <a:cubicBezTo>
                    <a:pt x="1008" y="208"/>
                    <a:pt x="1002" y="201"/>
                    <a:pt x="996" y="194"/>
                  </a:cubicBezTo>
                  <a:cubicBezTo>
                    <a:pt x="950" y="140"/>
                    <a:pt x="902" y="84"/>
                    <a:pt x="838" y="54"/>
                  </a:cubicBezTo>
                  <a:cubicBezTo>
                    <a:pt x="814" y="44"/>
                    <a:pt x="786" y="33"/>
                    <a:pt x="761" y="40"/>
                  </a:cubicBezTo>
                  <a:cubicBezTo>
                    <a:pt x="736" y="46"/>
                    <a:pt x="723" y="73"/>
                    <a:pt x="715" y="94"/>
                  </a:cubicBezTo>
                  <a:cubicBezTo>
                    <a:pt x="695" y="156"/>
                    <a:pt x="693" y="218"/>
                    <a:pt x="690" y="283"/>
                  </a:cubicBezTo>
                  <a:cubicBezTo>
                    <a:pt x="690" y="292"/>
                    <a:pt x="690" y="292"/>
                    <a:pt x="690" y="292"/>
                  </a:cubicBezTo>
                  <a:cubicBezTo>
                    <a:pt x="685" y="291"/>
                    <a:pt x="685" y="291"/>
                    <a:pt x="685" y="291"/>
                  </a:cubicBezTo>
                  <a:cubicBezTo>
                    <a:pt x="685" y="283"/>
                    <a:pt x="685" y="283"/>
                    <a:pt x="685" y="283"/>
                  </a:cubicBezTo>
                  <a:cubicBezTo>
                    <a:pt x="687" y="217"/>
                    <a:pt x="689" y="155"/>
                    <a:pt x="710" y="92"/>
                  </a:cubicBezTo>
                  <a:cubicBezTo>
                    <a:pt x="718" y="70"/>
                    <a:pt x="733" y="42"/>
                    <a:pt x="760" y="34"/>
                  </a:cubicBezTo>
                  <a:cubicBezTo>
                    <a:pt x="787" y="28"/>
                    <a:pt x="815" y="38"/>
                    <a:pt x="840" y="50"/>
                  </a:cubicBezTo>
                  <a:cubicBezTo>
                    <a:pt x="905" y="80"/>
                    <a:pt x="954" y="136"/>
                    <a:pt x="1000" y="190"/>
                  </a:cubicBezTo>
                  <a:cubicBezTo>
                    <a:pt x="1006" y="197"/>
                    <a:pt x="1012" y="204"/>
                    <a:pt x="1018" y="211"/>
                  </a:cubicBezTo>
                  <a:cubicBezTo>
                    <a:pt x="1030" y="225"/>
                    <a:pt x="1043" y="240"/>
                    <a:pt x="1057" y="257"/>
                  </a:cubicBezTo>
                  <a:cubicBezTo>
                    <a:pt x="1069" y="272"/>
                    <a:pt x="1083" y="290"/>
                    <a:pt x="1082" y="293"/>
                  </a:cubicBezTo>
                  <a:cubicBezTo>
                    <a:pt x="1081" y="294"/>
                    <a:pt x="1081" y="294"/>
                    <a:pt x="1081" y="294"/>
                  </a:cubicBezTo>
                  <a:lnTo>
                    <a:pt x="1079" y="294"/>
                  </a:lnTo>
                  <a:close/>
                  <a:moveTo>
                    <a:pt x="277" y="294"/>
                  </a:moveTo>
                  <a:cubicBezTo>
                    <a:pt x="275" y="293"/>
                    <a:pt x="275" y="293"/>
                    <a:pt x="275" y="293"/>
                  </a:cubicBezTo>
                  <a:cubicBezTo>
                    <a:pt x="274" y="290"/>
                    <a:pt x="292" y="267"/>
                    <a:pt x="300" y="257"/>
                  </a:cubicBezTo>
                  <a:cubicBezTo>
                    <a:pt x="314" y="240"/>
                    <a:pt x="326" y="225"/>
                    <a:pt x="338" y="211"/>
                  </a:cubicBezTo>
                  <a:cubicBezTo>
                    <a:pt x="344" y="204"/>
                    <a:pt x="350" y="197"/>
                    <a:pt x="356" y="190"/>
                  </a:cubicBezTo>
                  <a:cubicBezTo>
                    <a:pt x="403" y="136"/>
                    <a:pt x="451" y="80"/>
                    <a:pt x="517" y="50"/>
                  </a:cubicBezTo>
                  <a:cubicBezTo>
                    <a:pt x="541" y="38"/>
                    <a:pt x="570" y="28"/>
                    <a:pt x="597" y="34"/>
                  </a:cubicBezTo>
                  <a:cubicBezTo>
                    <a:pt x="624" y="42"/>
                    <a:pt x="639" y="70"/>
                    <a:pt x="646" y="92"/>
                  </a:cubicBezTo>
                  <a:cubicBezTo>
                    <a:pt x="667" y="155"/>
                    <a:pt x="669" y="217"/>
                    <a:pt x="672" y="283"/>
                  </a:cubicBezTo>
                  <a:cubicBezTo>
                    <a:pt x="672" y="291"/>
                    <a:pt x="672" y="291"/>
                    <a:pt x="672" y="291"/>
                  </a:cubicBezTo>
                  <a:cubicBezTo>
                    <a:pt x="666" y="292"/>
                    <a:pt x="666" y="292"/>
                    <a:pt x="666" y="292"/>
                  </a:cubicBezTo>
                  <a:cubicBezTo>
                    <a:pt x="666" y="283"/>
                    <a:pt x="666" y="283"/>
                    <a:pt x="666" y="283"/>
                  </a:cubicBezTo>
                  <a:cubicBezTo>
                    <a:pt x="664" y="218"/>
                    <a:pt x="662" y="156"/>
                    <a:pt x="641" y="94"/>
                  </a:cubicBezTo>
                  <a:cubicBezTo>
                    <a:pt x="634" y="73"/>
                    <a:pt x="620" y="46"/>
                    <a:pt x="595" y="40"/>
                  </a:cubicBezTo>
                  <a:cubicBezTo>
                    <a:pt x="570" y="33"/>
                    <a:pt x="543" y="44"/>
                    <a:pt x="519" y="54"/>
                  </a:cubicBezTo>
                  <a:cubicBezTo>
                    <a:pt x="455" y="84"/>
                    <a:pt x="407" y="140"/>
                    <a:pt x="360" y="194"/>
                  </a:cubicBezTo>
                  <a:cubicBezTo>
                    <a:pt x="354" y="201"/>
                    <a:pt x="348" y="208"/>
                    <a:pt x="342" y="214"/>
                  </a:cubicBezTo>
                  <a:cubicBezTo>
                    <a:pt x="330" y="228"/>
                    <a:pt x="318" y="243"/>
                    <a:pt x="304" y="260"/>
                  </a:cubicBezTo>
                  <a:cubicBezTo>
                    <a:pt x="302" y="263"/>
                    <a:pt x="281" y="290"/>
                    <a:pt x="280" y="293"/>
                  </a:cubicBezTo>
                  <a:cubicBezTo>
                    <a:pt x="278" y="291"/>
                    <a:pt x="278" y="291"/>
                    <a:pt x="278" y="291"/>
                  </a:cubicBezTo>
                  <a:cubicBezTo>
                    <a:pt x="277" y="292"/>
                    <a:pt x="277" y="292"/>
                    <a:pt x="277" y="292"/>
                  </a:cubicBezTo>
                  <a:lnTo>
                    <a:pt x="277" y="294"/>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1" name="Freeform 8"/>
            <p:cNvSpPr/>
            <p:nvPr/>
          </p:nvSpPr>
          <p:spPr bwMode="auto">
            <a:xfrm>
              <a:off x="2784" y="1893"/>
              <a:ext cx="1027" cy="228"/>
            </a:xfrm>
            <a:custGeom>
              <a:avLst/>
              <a:gdLst>
                <a:gd name="T0" fmla="*/ 1027 w 1027"/>
                <a:gd name="T1" fmla="*/ 228 h 228"/>
                <a:gd name="T2" fmla="*/ 879 w 1027"/>
                <a:gd name="T3" fmla="*/ 228 h 228"/>
                <a:gd name="T4" fmla="*/ 879 w 1027"/>
                <a:gd name="T5" fmla="*/ 11 h 228"/>
                <a:gd name="T6" fmla="*/ 67 w 1027"/>
                <a:gd name="T7" fmla="*/ 11 h 228"/>
                <a:gd name="T8" fmla="*/ 67 w 1027"/>
                <a:gd name="T9" fmla="*/ 228 h 228"/>
                <a:gd name="T10" fmla="*/ 0 w 1027"/>
                <a:gd name="T11" fmla="*/ 228 h 228"/>
                <a:gd name="T12" fmla="*/ 0 w 1027"/>
                <a:gd name="T13" fmla="*/ 219 h 228"/>
                <a:gd name="T14" fmla="*/ 57 w 1027"/>
                <a:gd name="T15" fmla="*/ 219 h 228"/>
                <a:gd name="T16" fmla="*/ 57 w 1027"/>
                <a:gd name="T17" fmla="*/ 0 h 228"/>
                <a:gd name="T18" fmla="*/ 887 w 1027"/>
                <a:gd name="T19" fmla="*/ 0 h 228"/>
                <a:gd name="T20" fmla="*/ 887 w 1027"/>
                <a:gd name="T21" fmla="*/ 219 h 228"/>
                <a:gd name="T22" fmla="*/ 1027 w 1027"/>
                <a:gd name="T23" fmla="*/ 219 h 228"/>
                <a:gd name="T24" fmla="*/ 1027 w 1027"/>
                <a:gd name="T25"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7" h="228">
                  <a:moveTo>
                    <a:pt x="1027" y="228"/>
                  </a:moveTo>
                  <a:lnTo>
                    <a:pt x="879" y="228"/>
                  </a:lnTo>
                  <a:lnTo>
                    <a:pt x="879" y="11"/>
                  </a:lnTo>
                  <a:lnTo>
                    <a:pt x="67" y="11"/>
                  </a:lnTo>
                  <a:lnTo>
                    <a:pt x="67" y="228"/>
                  </a:lnTo>
                  <a:lnTo>
                    <a:pt x="0" y="228"/>
                  </a:lnTo>
                  <a:lnTo>
                    <a:pt x="0" y="219"/>
                  </a:lnTo>
                  <a:lnTo>
                    <a:pt x="57" y="219"/>
                  </a:lnTo>
                  <a:lnTo>
                    <a:pt x="57" y="0"/>
                  </a:lnTo>
                  <a:lnTo>
                    <a:pt x="887" y="0"/>
                  </a:lnTo>
                  <a:lnTo>
                    <a:pt x="887" y="219"/>
                  </a:lnTo>
                  <a:lnTo>
                    <a:pt x="1027" y="219"/>
                  </a:lnTo>
                  <a:lnTo>
                    <a:pt x="1027" y="228"/>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2" name="Freeform 9"/>
            <p:cNvSpPr/>
            <p:nvPr/>
          </p:nvSpPr>
          <p:spPr bwMode="auto">
            <a:xfrm>
              <a:off x="3159" y="1948"/>
              <a:ext cx="183" cy="169"/>
            </a:xfrm>
            <a:custGeom>
              <a:avLst/>
              <a:gdLst>
                <a:gd name="T0" fmla="*/ 5 w 107"/>
                <a:gd name="T1" fmla="*/ 98 h 98"/>
                <a:gd name="T2" fmla="*/ 0 w 107"/>
                <a:gd name="T3" fmla="*/ 98 h 98"/>
                <a:gd name="T4" fmla="*/ 0 w 107"/>
                <a:gd name="T5" fmla="*/ 13 h 98"/>
                <a:gd name="T6" fmla="*/ 6 w 107"/>
                <a:gd name="T7" fmla="*/ 7 h 98"/>
                <a:gd name="T8" fmla="*/ 11 w 107"/>
                <a:gd name="T9" fmla="*/ 6 h 98"/>
                <a:gd name="T10" fmla="*/ 19 w 107"/>
                <a:gd name="T11" fmla="*/ 4 h 98"/>
                <a:gd name="T12" fmla="*/ 28 w 107"/>
                <a:gd name="T13" fmla="*/ 0 h 98"/>
                <a:gd name="T14" fmla="*/ 29 w 107"/>
                <a:gd name="T15" fmla="*/ 0 h 98"/>
                <a:gd name="T16" fmla="*/ 59 w 107"/>
                <a:gd name="T17" fmla="*/ 0 h 98"/>
                <a:gd name="T18" fmla="*/ 78 w 107"/>
                <a:gd name="T19" fmla="*/ 0 h 98"/>
                <a:gd name="T20" fmla="*/ 86 w 107"/>
                <a:gd name="T21" fmla="*/ 4 h 98"/>
                <a:gd name="T22" fmla="*/ 91 w 107"/>
                <a:gd name="T23" fmla="*/ 5 h 98"/>
                <a:gd name="T24" fmla="*/ 94 w 107"/>
                <a:gd name="T25" fmla="*/ 5 h 98"/>
                <a:gd name="T26" fmla="*/ 94 w 107"/>
                <a:gd name="T27" fmla="*/ 6 h 98"/>
                <a:gd name="T28" fmla="*/ 107 w 107"/>
                <a:gd name="T29" fmla="*/ 20 h 98"/>
                <a:gd name="T30" fmla="*/ 107 w 107"/>
                <a:gd name="T31" fmla="*/ 74 h 98"/>
                <a:gd name="T32" fmla="*/ 107 w 107"/>
                <a:gd name="T33" fmla="*/ 97 h 98"/>
                <a:gd name="T34" fmla="*/ 102 w 107"/>
                <a:gd name="T35" fmla="*/ 97 h 98"/>
                <a:gd name="T36" fmla="*/ 101 w 107"/>
                <a:gd name="T37" fmla="*/ 74 h 98"/>
                <a:gd name="T38" fmla="*/ 101 w 107"/>
                <a:gd name="T39" fmla="*/ 20 h 98"/>
                <a:gd name="T40" fmla="*/ 94 w 107"/>
                <a:gd name="T41" fmla="*/ 11 h 98"/>
                <a:gd name="T42" fmla="*/ 93 w 107"/>
                <a:gd name="T43" fmla="*/ 11 h 98"/>
                <a:gd name="T44" fmla="*/ 91 w 107"/>
                <a:gd name="T45" fmla="*/ 11 h 98"/>
                <a:gd name="T46" fmla="*/ 82 w 107"/>
                <a:gd name="T47" fmla="*/ 7 h 98"/>
                <a:gd name="T48" fmla="*/ 78 w 107"/>
                <a:gd name="T49" fmla="*/ 6 h 98"/>
                <a:gd name="T50" fmla="*/ 59 w 107"/>
                <a:gd name="T51" fmla="*/ 6 h 98"/>
                <a:gd name="T52" fmla="*/ 29 w 107"/>
                <a:gd name="T53" fmla="*/ 6 h 98"/>
                <a:gd name="T54" fmla="*/ 27 w 107"/>
                <a:gd name="T55" fmla="*/ 6 h 98"/>
                <a:gd name="T56" fmla="*/ 24 w 107"/>
                <a:gd name="T57" fmla="*/ 7 h 98"/>
                <a:gd name="T58" fmla="*/ 20 w 107"/>
                <a:gd name="T59" fmla="*/ 10 h 98"/>
                <a:gd name="T60" fmla="*/ 13 w 107"/>
                <a:gd name="T61" fmla="*/ 11 h 98"/>
                <a:gd name="T62" fmla="*/ 6 w 107"/>
                <a:gd name="T63" fmla="*/ 12 h 98"/>
                <a:gd name="T64" fmla="*/ 5 w 107"/>
                <a:gd name="T65" fmla="*/ 12 h 98"/>
                <a:gd name="T66" fmla="*/ 5 w 107"/>
                <a:gd name="T67" fmla="*/ 13 h 98"/>
                <a:gd name="T68" fmla="*/ 5 w 107"/>
                <a:gd name="T6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 h="98">
                  <a:moveTo>
                    <a:pt x="5" y="98"/>
                  </a:moveTo>
                  <a:cubicBezTo>
                    <a:pt x="0" y="98"/>
                    <a:pt x="0" y="98"/>
                    <a:pt x="0" y="98"/>
                  </a:cubicBezTo>
                  <a:cubicBezTo>
                    <a:pt x="0" y="65"/>
                    <a:pt x="0" y="46"/>
                    <a:pt x="0" y="13"/>
                  </a:cubicBezTo>
                  <a:cubicBezTo>
                    <a:pt x="0" y="11"/>
                    <a:pt x="1" y="7"/>
                    <a:pt x="6" y="7"/>
                  </a:cubicBezTo>
                  <a:cubicBezTo>
                    <a:pt x="8" y="6"/>
                    <a:pt x="10" y="6"/>
                    <a:pt x="11" y="6"/>
                  </a:cubicBezTo>
                  <a:cubicBezTo>
                    <a:pt x="14" y="5"/>
                    <a:pt x="16" y="4"/>
                    <a:pt x="19" y="4"/>
                  </a:cubicBezTo>
                  <a:cubicBezTo>
                    <a:pt x="21" y="0"/>
                    <a:pt x="25" y="0"/>
                    <a:pt x="28" y="0"/>
                  </a:cubicBezTo>
                  <a:cubicBezTo>
                    <a:pt x="28" y="0"/>
                    <a:pt x="29" y="0"/>
                    <a:pt x="29" y="0"/>
                  </a:cubicBezTo>
                  <a:cubicBezTo>
                    <a:pt x="39" y="0"/>
                    <a:pt x="49" y="0"/>
                    <a:pt x="59" y="0"/>
                  </a:cubicBezTo>
                  <a:cubicBezTo>
                    <a:pt x="78" y="0"/>
                    <a:pt x="78" y="0"/>
                    <a:pt x="78" y="0"/>
                  </a:cubicBezTo>
                  <a:cubicBezTo>
                    <a:pt x="81" y="0"/>
                    <a:pt x="84" y="1"/>
                    <a:pt x="86" y="4"/>
                  </a:cubicBezTo>
                  <a:cubicBezTo>
                    <a:pt x="87" y="5"/>
                    <a:pt x="89" y="5"/>
                    <a:pt x="91" y="5"/>
                  </a:cubicBezTo>
                  <a:cubicBezTo>
                    <a:pt x="92" y="5"/>
                    <a:pt x="93" y="5"/>
                    <a:pt x="94" y="5"/>
                  </a:cubicBezTo>
                  <a:cubicBezTo>
                    <a:pt x="94" y="6"/>
                    <a:pt x="94" y="6"/>
                    <a:pt x="94" y="6"/>
                  </a:cubicBezTo>
                  <a:cubicBezTo>
                    <a:pt x="106" y="7"/>
                    <a:pt x="107" y="8"/>
                    <a:pt x="107" y="20"/>
                  </a:cubicBezTo>
                  <a:cubicBezTo>
                    <a:pt x="107" y="74"/>
                    <a:pt x="107" y="74"/>
                    <a:pt x="107" y="74"/>
                  </a:cubicBezTo>
                  <a:cubicBezTo>
                    <a:pt x="107" y="81"/>
                    <a:pt x="107" y="86"/>
                    <a:pt x="107" y="97"/>
                  </a:cubicBezTo>
                  <a:cubicBezTo>
                    <a:pt x="102" y="97"/>
                    <a:pt x="102" y="97"/>
                    <a:pt x="102" y="97"/>
                  </a:cubicBezTo>
                  <a:cubicBezTo>
                    <a:pt x="101" y="86"/>
                    <a:pt x="101" y="81"/>
                    <a:pt x="101" y="74"/>
                  </a:cubicBezTo>
                  <a:cubicBezTo>
                    <a:pt x="101" y="20"/>
                    <a:pt x="101" y="20"/>
                    <a:pt x="101" y="20"/>
                  </a:cubicBezTo>
                  <a:cubicBezTo>
                    <a:pt x="101" y="12"/>
                    <a:pt x="101" y="12"/>
                    <a:pt x="94" y="11"/>
                  </a:cubicBezTo>
                  <a:cubicBezTo>
                    <a:pt x="93" y="11"/>
                    <a:pt x="93" y="11"/>
                    <a:pt x="93" y="11"/>
                  </a:cubicBezTo>
                  <a:cubicBezTo>
                    <a:pt x="92" y="11"/>
                    <a:pt x="92" y="11"/>
                    <a:pt x="91" y="11"/>
                  </a:cubicBezTo>
                  <a:cubicBezTo>
                    <a:pt x="88" y="10"/>
                    <a:pt x="84" y="10"/>
                    <a:pt x="82" y="7"/>
                  </a:cubicBezTo>
                  <a:cubicBezTo>
                    <a:pt x="81" y="6"/>
                    <a:pt x="80" y="6"/>
                    <a:pt x="78" y="6"/>
                  </a:cubicBezTo>
                  <a:cubicBezTo>
                    <a:pt x="59" y="6"/>
                    <a:pt x="59" y="6"/>
                    <a:pt x="59" y="6"/>
                  </a:cubicBezTo>
                  <a:cubicBezTo>
                    <a:pt x="49" y="6"/>
                    <a:pt x="39" y="6"/>
                    <a:pt x="29" y="6"/>
                  </a:cubicBezTo>
                  <a:cubicBezTo>
                    <a:pt x="28" y="6"/>
                    <a:pt x="28" y="6"/>
                    <a:pt x="27" y="6"/>
                  </a:cubicBezTo>
                  <a:cubicBezTo>
                    <a:pt x="24" y="5"/>
                    <a:pt x="24" y="5"/>
                    <a:pt x="24" y="7"/>
                  </a:cubicBezTo>
                  <a:cubicBezTo>
                    <a:pt x="24" y="8"/>
                    <a:pt x="23" y="10"/>
                    <a:pt x="20" y="10"/>
                  </a:cubicBezTo>
                  <a:cubicBezTo>
                    <a:pt x="17" y="10"/>
                    <a:pt x="15" y="10"/>
                    <a:pt x="13" y="11"/>
                  </a:cubicBezTo>
                  <a:cubicBezTo>
                    <a:pt x="11" y="11"/>
                    <a:pt x="9" y="12"/>
                    <a:pt x="6" y="12"/>
                  </a:cubicBezTo>
                  <a:cubicBezTo>
                    <a:pt x="6" y="12"/>
                    <a:pt x="5" y="12"/>
                    <a:pt x="5" y="12"/>
                  </a:cubicBezTo>
                  <a:cubicBezTo>
                    <a:pt x="5" y="12"/>
                    <a:pt x="5" y="12"/>
                    <a:pt x="5" y="13"/>
                  </a:cubicBezTo>
                  <a:cubicBezTo>
                    <a:pt x="5" y="46"/>
                    <a:pt x="5" y="65"/>
                    <a:pt x="5" y="98"/>
                  </a:cubicBez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3" name="Freeform 10"/>
            <p:cNvSpPr>
              <a:spLocks noEditPoints="1"/>
            </p:cNvSpPr>
            <p:nvPr/>
          </p:nvSpPr>
          <p:spPr bwMode="auto">
            <a:xfrm>
              <a:off x="2647" y="1656"/>
              <a:ext cx="1226" cy="229"/>
            </a:xfrm>
            <a:custGeom>
              <a:avLst/>
              <a:gdLst>
                <a:gd name="T0" fmla="*/ 67 w 716"/>
                <a:gd name="T1" fmla="*/ 112 h 133"/>
                <a:gd name="T2" fmla="*/ 49 w 716"/>
                <a:gd name="T3" fmla="*/ 101 h 133"/>
                <a:gd name="T4" fmla="*/ 30 w 716"/>
                <a:gd name="T5" fmla="*/ 86 h 133"/>
                <a:gd name="T6" fmla="*/ 11 w 716"/>
                <a:gd name="T7" fmla="*/ 53 h 133"/>
                <a:gd name="T8" fmla="*/ 25 w 716"/>
                <a:gd name="T9" fmla="*/ 52 h 133"/>
                <a:gd name="T10" fmla="*/ 36 w 716"/>
                <a:gd name="T11" fmla="*/ 52 h 133"/>
                <a:gd name="T12" fmla="*/ 45 w 716"/>
                <a:gd name="T13" fmla="*/ 52 h 133"/>
                <a:gd name="T14" fmla="*/ 55 w 716"/>
                <a:gd name="T15" fmla="*/ 54 h 133"/>
                <a:gd name="T16" fmla="*/ 72 w 716"/>
                <a:gd name="T17" fmla="*/ 60 h 133"/>
                <a:gd name="T18" fmla="*/ 73 w 716"/>
                <a:gd name="T19" fmla="*/ 56 h 133"/>
                <a:gd name="T20" fmla="*/ 93 w 716"/>
                <a:gd name="T21" fmla="*/ 56 h 133"/>
                <a:gd name="T22" fmla="*/ 127 w 716"/>
                <a:gd name="T23" fmla="*/ 62 h 133"/>
                <a:gd name="T24" fmla="*/ 150 w 716"/>
                <a:gd name="T25" fmla="*/ 62 h 133"/>
                <a:gd name="T26" fmla="*/ 173 w 716"/>
                <a:gd name="T27" fmla="*/ 48 h 133"/>
                <a:gd name="T28" fmla="*/ 178 w 716"/>
                <a:gd name="T29" fmla="*/ 19 h 133"/>
                <a:gd name="T30" fmla="*/ 190 w 716"/>
                <a:gd name="T31" fmla="*/ 11 h 133"/>
                <a:gd name="T32" fmla="*/ 207 w 716"/>
                <a:gd name="T33" fmla="*/ 2 h 133"/>
                <a:gd name="T34" fmla="*/ 211 w 716"/>
                <a:gd name="T35" fmla="*/ 23 h 133"/>
                <a:gd name="T36" fmla="*/ 496 w 716"/>
                <a:gd name="T37" fmla="*/ 27 h 133"/>
                <a:gd name="T38" fmla="*/ 516 w 716"/>
                <a:gd name="T39" fmla="*/ 8 h 133"/>
                <a:gd name="T40" fmla="*/ 530 w 716"/>
                <a:gd name="T41" fmla="*/ 10 h 133"/>
                <a:gd name="T42" fmla="*/ 536 w 716"/>
                <a:gd name="T43" fmla="*/ 28 h 133"/>
                <a:gd name="T44" fmla="*/ 561 w 716"/>
                <a:gd name="T45" fmla="*/ 62 h 133"/>
                <a:gd name="T46" fmla="*/ 612 w 716"/>
                <a:gd name="T47" fmla="*/ 56 h 133"/>
                <a:gd name="T48" fmla="*/ 622 w 716"/>
                <a:gd name="T49" fmla="*/ 64 h 133"/>
                <a:gd name="T50" fmla="*/ 635 w 716"/>
                <a:gd name="T51" fmla="*/ 59 h 133"/>
                <a:gd name="T52" fmla="*/ 649 w 716"/>
                <a:gd name="T53" fmla="*/ 63 h 133"/>
                <a:gd name="T54" fmla="*/ 662 w 716"/>
                <a:gd name="T55" fmla="*/ 61 h 133"/>
                <a:gd name="T56" fmla="*/ 678 w 716"/>
                <a:gd name="T57" fmla="*/ 56 h 133"/>
                <a:gd name="T58" fmla="*/ 691 w 716"/>
                <a:gd name="T59" fmla="*/ 54 h 133"/>
                <a:gd name="T60" fmla="*/ 702 w 716"/>
                <a:gd name="T61" fmla="*/ 52 h 133"/>
                <a:gd name="T62" fmla="*/ 714 w 716"/>
                <a:gd name="T63" fmla="*/ 60 h 133"/>
                <a:gd name="T64" fmla="*/ 684 w 716"/>
                <a:gd name="T65" fmla="*/ 90 h 133"/>
                <a:gd name="T66" fmla="*/ 653 w 716"/>
                <a:gd name="T67" fmla="*/ 108 h 133"/>
                <a:gd name="T68" fmla="*/ 601 w 716"/>
                <a:gd name="T69" fmla="*/ 133 h 133"/>
                <a:gd name="T70" fmla="*/ 599 w 716"/>
                <a:gd name="T71" fmla="*/ 128 h 133"/>
                <a:gd name="T72" fmla="*/ 652 w 716"/>
                <a:gd name="T73" fmla="*/ 103 h 133"/>
                <a:gd name="T74" fmla="*/ 691 w 716"/>
                <a:gd name="T75" fmla="*/ 78 h 133"/>
                <a:gd name="T76" fmla="*/ 701 w 716"/>
                <a:gd name="T77" fmla="*/ 58 h 133"/>
                <a:gd name="T78" fmla="*/ 683 w 716"/>
                <a:gd name="T79" fmla="*/ 57 h 133"/>
                <a:gd name="T80" fmla="*/ 657 w 716"/>
                <a:gd name="T81" fmla="*/ 64 h 133"/>
                <a:gd name="T82" fmla="*/ 637 w 716"/>
                <a:gd name="T83" fmla="*/ 70 h 133"/>
                <a:gd name="T84" fmla="*/ 616 w 716"/>
                <a:gd name="T85" fmla="*/ 63 h 133"/>
                <a:gd name="T86" fmla="*/ 606 w 716"/>
                <a:gd name="T87" fmla="*/ 66 h 133"/>
                <a:gd name="T88" fmla="*/ 562 w 716"/>
                <a:gd name="T89" fmla="*/ 67 h 133"/>
                <a:gd name="T90" fmla="*/ 530 w 716"/>
                <a:gd name="T91" fmla="*/ 26 h 133"/>
                <a:gd name="T92" fmla="*/ 518 w 716"/>
                <a:gd name="T93" fmla="*/ 15 h 133"/>
                <a:gd name="T94" fmla="*/ 508 w 716"/>
                <a:gd name="T95" fmla="*/ 21 h 133"/>
                <a:gd name="T96" fmla="*/ 220 w 716"/>
                <a:gd name="T97" fmla="*/ 32 h 133"/>
                <a:gd name="T98" fmla="*/ 206 w 716"/>
                <a:gd name="T99" fmla="*/ 15 h 133"/>
                <a:gd name="T100" fmla="*/ 193 w 716"/>
                <a:gd name="T101" fmla="*/ 16 h 133"/>
                <a:gd name="T102" fmla="*/ 182 w 716"/>
                <a:gd name="T103" fmla="*/ 30 h 133"/>
                <a:gd name="T104" fmla="*/ 152 w 716"/>
                <a:gd name="T105" fmla="*/ 67 h 133"/>
                <a:gd name="T106" fmla="*/ 108 w 716"/>
                <a:gd name="T107" fmla="*/ 66 h 133"/>
                <a:gd name="T108" fmla="*/ 96 w 716"/>
                <a:gd name="T109" fmla="*/ 60 h 133"/>
                <a:gd name="T110" fmla="*/ 80 w 716"/>
                <a:gd name="T111" fmla="*/ 68 h 133"/>
                <a:gd name="T112" fmla="*/ 56 w 716"/>
                <a:gd name="T113" fmla="*/ 64 h 133"/>
                <a:gd name="T114" fmla="*/ 33 w 716"/>
                <a:gd name="T115" fmla="*/ 57 h 133"/>
                <a:gd name="T116" fmla="*/ 19 w 716"/>
                <a:gd name="T117" fmla="*/ 54 h 133"/>
                <a:gd name="T118" fmla="*/ 6 w 716"/>
                <a:gd name="T119" fmla="*/ 67 h 133"/>
                <a:gd name="T120" fmla="*/ 37 w 716"/>
                <a:gd name="T121" fmla="*/ 86 h 133"/>
                <a:gd name="T122" fmla="*/ 56 w 716"/>
                <a:gd name="T123" fmla="*/ 9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16" h="133">
                  <a:moveTo>
                    <a:pt x="113" y="133"/>
                  </a:moveTo>
                  <a:cubicBezTo>
                    <a:pt x="112" y="133"/>
                    <a:pt x="112" y="133"/>
                    <a:pt x="112" y="133"/>
                  </a:cubicBezTo>
                  <a:cubicBezTo>
                    <a:pt x="103" y="130"/>
                    <a:pt x="94" y="126"/>
                    <a:pt x="85" y="122"/>
                  </a:cubicBezTo>
                  <a:cubicBezTo>
                    <a:pt x="83" y="121"/>
                    <a:pt x="81" y="120"/>
                    <a:pt x="80" y="119"/>
                  </a:cubicBezTo>
                  <a:cubicBezTo>
                    <a:pt x="76" y="117"/>
                    <a:pt x="73" y="115"/>
                    <a:pt x="69" y="114"/>
                  </a:cubicBezTo>
                  <a:cubicBezTo>
                    <a:pt x="67" y="114"/>
                    <a:pt x="67" y="114"/>
                    <a:pt x="67" y="114"/>
                  </a:cubicBezTo>
                  <a:cubicBezTo>
                    <a:pt x="67" y="112"/>
                    <a:pt x="67" y="112"/>
                    <a:pt x="67" y="112"/>
                  </a:cubicBezTo>
                  <a:cubicBezTo>
                    <a:pt x="67" y="112"/>
                    <a:pt x="67" y="112"/>
                    <a:pt x="65" y="111"/>
                  </a:cubicBezTo>
                  <a:cubicBezTo>
                    <a:pt x="64" y="111"/>
                    <a:pt x="62" y="110"/>
                    <a:pt x="60" y="108"/>
                  </a:cubicBezTo>
                  <a:cubicBezTo>
                    <a:pt x="60" y="108"/>
                    <a:pt x="60" y="108"/>
                    <a:pt x="60" y="108"/>
                  </a:cubicBezTo>
                  <a:cubicBezTo>
                    <a:pt x="57" y="108"/>
                    <a:pt x="55" y="107"/>
                    <a:pt x="55" y="104"/>
                  </a:cubicBezTo>
                  <a:cubicBezTo>
                    <a:pt x="54" y="104"/>
                    <a:pt x="54" y="104"/>
                    <a:pt x="54" y="104"/>
                  </a:cubicBezTo>
                  <a:cubicBezTo>
                    <a:pt x="52" y="103"/>
                    <a:pt x="52" y="103"/>
                    <a:pt x="52" y="103"/>
                  </a:cubicBezTo>
                  <a:cubicBezTo>
                    <a:pt x="52" y="102"/>
                    <a:pt x="51" y="102"/>
                    <a:pt x="49" y="101"/>
                  </a:cubicBezTo>
                  <a:cubicBezTo>
                    <a:pt x="47" y="100"/>
                    <a:pt x="44" y="99"/>
                    <a:pt x="43" y="96"/>
                  </a:cubicBezTo>
                  <a:cubicBezTo>
                    <a:pt x="43" y="96"/>
                    <a:pt x="42" y="96"/>
                    <a:pt x="42" y="96"/>
                  </a:cubicBezTo>
                  <a:cubicBezTo>
                    <a:pt x="39" y="96"/>
                    <a:pt x="38" y="93"/>
                    <a:pt x="37" y="92"/>
                  </a:cubicBezTo>
                  <a:cubicBezTo>
                    <a:pt x="37" y="92"/>
                    <a:pt x="37" y="91"/>
                    <a:pt x="37" y="91"/>
                  </a:cubicBezTo>
                  <a:cubicBezTo>
                    <a:pt x="37" y="91"/>
                    <a:pt x="37" y="91"/>
                    <a:pt x="37" y="91"/>
                  </a:cubicBezTo>
                  <a:cubicBezTo>
                    <a:pt x="35" y="91"/>
                    <a:pt x="33" y="91"/>
                    <a:pt x="31" y="89"/>
                  </a:cubicBezTo>
                  <a:cubicBezTo>
                    <a:pt x="31" y="88"/>
                    <a:pt x="30" y="87"/>
                    <a:pt x="30" y="86"/>
                  </a:cubicBezTo>
                  <a:cubicBezTo>
                    <a:pt x="25" y="84"/>
                    <a:pt x="21" y="82"/>
                    <a:pt x="16" y="80"/>
                  </a:cubicBezTo>
                  <a:cubicBezTo>
                    <a:pt x="13" y="78"/>
                    <a:pt x="10" y="76"/>
                    <a:pt x="7" y="75"/>
                  </a:cubicBezTo>
                  <a:cubicBezTo>
                    <a:pt x="4" y="74"/>
                    <a:pt x="2" y="71"/>
                    <a:pt x="1" y="68"/>
                  </a:cubicBezTo>
                  <a:cubicBezTo>
                    <a:pt x="0" y="67"/>
                    <a:pt x="0" y="65"/>
                    <a:pt x="1" y="63"/>
                  </a:cubicBezTo>
                  <a:cubicBezTo>
                    <a:pt x="2" y="62"/>
                    <a:pt x="3" y="61"/>
                    <a:pt x="6" y="62"/>
                  </a:cubicBezTo>
                  <a:cubicBezTo>
                    <a:pt x="5" y="59"/>
                    <a:pt x="7" y="57"/>
                    <a:pt x="8" y="56"/>
                  </a:cubicBezTo>
                  <a:cubicBezTo>
                    <a:pt x="9" y="55"/>
                    <a:pt x="10" y="54"/>
                    <a:pt x="11" y="53"/>
                  </a:cubicBezTo>
                  <a:cubicBezTo>
                    <a:pt x="13" y="52"/>
                    <a:pt x="14" y="52"/>
                    <a:pt x="13" y="51"/>
                  </a:cubicBezTo>
                  <a:cubicBezTo>
                    <a:pt x="13" y="47"/>
                    <a:pt x="13" y="47"/>
                    <a:pt x="13" y="47"/>
                  </a:cubicBezTo>
                  <a:cubicBezTo>
                    <a:pt x="16" y="48"/>
                    <a:pt x="16" y="48"/>
                    <a:pt x="16" y="48"/>
                  </a:cubicBezTo>
                  <a:cubicBezTo>
                    <a:pt x="16" y="48"/>
                    <a:pt x="16" y="47"/>
                    <a:pt x="17" y="47"/>
                  </a:cubicBezTo>
                  <a:cubicBezTo>
                    <a:pt x="18" y="47"/>
                    <a:pt x="21" y="47"/>
                    <a:pt x="22" y="49"/>
                  </a:cubicBezTo>
                  <a:cubicBezTo>
                    <a:pt x="22" y="49"/>
                    <a:pt x="22" y="49"/>
                    <a:pt x="22" y="49"/>
                  </a:cubicBezTo>
                  <a:cubicBezTo>
                    <a:pt x="23" y="49"/>
                    <a:pt x="25" y="50"/>
                    <a:pt x="25" y="52"/>
                  </a:cubicBezTo>
                  <a:cubicBezTo>
                    <a:pt x="26" y="53"/>
                    <a:pt x="25" y="53"/>
                    <a:pt x="25" y="54"/>
                  </a:cubicBezTo>
                  <a:cubicBezTo>
                    <a:pt x="26" y="54"/>
                    <a:pt x="26" y="54"/>
                    <a:pt x="27" y="54"/>
                  </a:cubicBezTo>
                  <a:cubicBezTo>
                    <a:pt x="27" y="54"/>
                    <a:pt x="28" y="54"/>
                    <a:pt x="28" y="54"/>
                  </a:cubicBezTo>
                  <a:cubicBezTo>
                    <a:pt x="28" y="54"/>
                    <a:pt x="28" y="53"/>
                    <a:pt x="28" y="52"/>
                  </a:cubicBezTo>
                  <a:cubicBezTo>
                    <a:pt x="28" y="50"/>
                    <a:pt x="29" y="49"/>
                    <a:pt x="30" y="49"/>
                  </a:cubicBezTo>
                  <a:cubicBezTo>
                    <a:pt x="32" y="48"/>
                    <a:pt x="34" y="48"/>
                    <a:pt x="35" y="50"/>
                  </a:cubicBezTo>
                  <a:cubicBezTo>
                    <a:pt x="36" y="52"/>
                    <a:pt x="36" y="52"/>
                    <a:pt x="36" y="52"/>
                  </a:cubicBezTo>
                  <a:cubicBezTo>
                    <a:pt x="37" y="53"/>
                    <a:pt x="38" y="55"/>
                    <a:pt x="39" y="57"/>
                  </a:cubicBezTo>
                  <a:cubicBezTo>
                    <a:pt x="39" y="58"/>
                    <a:pt x="39" y="58"/>
                    <a:pt x="39" y="58"/>
                  </a:cubicBezTo>
                  <a:cubicBezTo>
                    <a:pt x="40" y="58"/>
                    <a:pt x="41" y="58"/>
                    <a:pt x="41" y="58"/>
                  </a:cubicBezTo>
                  <a:cubicBezTo>
                    <a:pt x="41" y="58"/>
                    <a:pt x="41" y="57"/>
                    <a:pt x="41" y="56"/>
                  </a:cubicBezTo>
                  <a:cubicBezTo>
                    <a:pt x="41" y="55"/>
                    <a:pt x="41" y="54"/>
                    <a:pt x="42" y="53"/>
                  </a:cubicBezTo>
                  <a:cubicBezTo>
                    <a:pt x="42" y="52"/>
                    <a:pt x="43" y="52"/>
                    <a:pt x="45" y="52"/>
                  </a:cubicBezTo>
                  <a:cubicBezTo>
                    <a:pt x="45" y="52"/>
                    <a:pt x="45" y="52"/>
                    <a:pt x="45" y="52"/>
                  </a:cubicBezTo>
                  <a:cubicBezTo>
                    <a:pt x="47" y="52"/>
                    <a:pt x="49" y="53"/>
                    <a:pt x="49" y="55"/>
                  </a:cubicBezTo>
                  <a:cubicBezTo>
                    <a:pt x="50" y="57"/>
                    <a:pt x="50" y="58"/>
                    <a:pt x="51" y="60"/>
                  </a:cubicBezTo>
                  <a:cubicBezTo>
                    <a:pt x="51" y="60"/>
                    <a:pt x="51" y="60"/>
                    <a:pt x="51" y="60"/>
                  </a:cubicBezTo>
                  <a:cubicBezTo>
                    <a:pt x="51" y="60"/>
                    <a:pt x="51" y="59"/>
                    <a:pt x="52" y="59"/>
                  </a:cubicBezTo>
                  <a:cubicBezTo>
                    <a:pt x="52" y="58"/>
                    <a:pt x="52" y="57"/>
                    <a:pt x="52" y="56"/>
                  </a:cubicBezTo>
                  <a:cubicBezTo>
                    <a:pt x="53" y="55"/>
                    <a:pt x="53" y="55"/>
                    <a:pt x="55" y="54"/>
                  </a:cubicBezTo>
                  <a:cubicBezTo>
                    <a:pt x="55" y="54"/>
                    <a:pt x="55" y="54"/>
                    <a:pt x="55" y="54"/>
                  </a:cubicBezTo>
                  <a:cubicBezTo>
                    <a:pt x="58" y="54"/>
                    <a:pt x="59" y="56"/>
                    <a:pt x="59" y="57"/>
                  </a:cubicBezTo>
                  <a:cubicBezTo>
                    <a:pt x="61" y="58"/>
                    <a:pt x="61" y="60"/>
                    <a:pt x="62" y="61"/>
                  </a:cubicBezTo>
                  <a:cubicBezTo>
                    <a:pt x="63" y="63"/>
                    <a:pt x="63" y="63"/>
                    <a:pt x="64" y="63"/>
                  </a:cubicBezTo>
                  <a:cubicBezTo>
                    <a:pt x="64" y="63"/>
                    <a:pt x="64" y="63"/>
                    <a:pt x="64" y="63"/>
                  </a:cubicBezTo>
                  <a:cubicBezTo>
                    <a:pt x="63" y="59"/>
                    <a:pt x="66" y="57"/>
                    <a:pt x="67" y="57"/>
                  </a:cubicBezTo>
                  <a:cubicBezTo>
                    <a:pt x="67" y="57"/>
                    <a:pt x="68" y="57"/>
                    <a:pt x="68" y="57"/>
                  </a:cubicBezTo>
                  <a:cubicBezTo>
                    <a:pt x="69" y="57"/>
                    <a:pt x="71" y="57"/>
                    <a:pt x="72" y="60"/>
                  </a:cubicBezTo>
                  <a:cubicBezTo>
                    <a:pt x="72" y="60"/>
                    <a:pt x="72" y="60"/>
                    <a:pt x="72" y="60"/>
                  </a:cubicBezTo>
                  <a:cubicBezTo>
                    <a:pt x="72" y="60"/>
                    <a:pt x="72" y="61"/>
                    <a:pt x="73" y="61"/>
                  </a:cubicBezTo>
                  <a:cubicBezTo>
                    <a:pt x="74" y="63"/>
                    <a:pt x="75" y="64"/>
                    <a:pt x="76" y="64"/>
                  </a:cubicBezTo>
                  <a:cubicBezTo>
                    <a:pt x="76" y="64"/>
                    <a:pt x="76" y="64"/>
                    <a:pt x="76" y="64"/>
                  </a:cubicBezTo>
                  <a:cubicBezTo>
                    <a:pt x="76" y="64"/>
                    <a:pt x="76" y="64"/>
                    <a:pt x="76" y="64"/>
                  </a:cubicBezTo>
                  <a:cubicBezTo>
                    <a:pt x="76" y="64"/>
                    <a:pt x="76" y="63"/>
                    <a:pt x="75" y="62"/>
                  </a:cubicBezTo>
                  <a:cubicBezTo>
                    <a:pt x="73" y="56"/>
                    <a:pt x="73" y="56"/>
                    <a:pt x="73" y="56"/>
                  </a:cubicBezTo>
                  <a:cubicBezTo>
                    <a:pt x="79" y="58"/>
                    <a:pt x="79" y="58"/>
                    <a:pt x="79" y="58"/>
                  </a:cubicBezTo>
                  <a:cubicBezTo>
                    <a:pt x="82" y="59"/>
                    <a:pt x="83" y="61"/>
                    <a:pt x="85" y="63"/>
                  </a:cubicBezTo>
                  <a:cubicBezTo>
                    <a:pt x="85" y="63"/>
                    <a:pt x="86" y="64"/>
                    <a:pt x="86" y="64"/>
                  </a:cubicBezTo>
                  <a:cubicBezTo>
                    <a:pt x="87" y="65"/>
                    <a:pt x="90" y="66"/>
                    <a:pt x="92" y="66"/>
                  </a:cubicBezTo>
                  <a:cubicBezTo>
                    <a:pt x="92" y="66"/>
                    <a:pt x="92" y="65"/>
                    <a:pt x="91" y="65"/>
                  </a:cubicBezTo>
                  <a:cubicBezTo>
                    <a:pt x="91" y="64"/>
                    <a:pt x="91" y="63"/>
                    <a:pt x="91" y="61"/>
                  </a:cubicBezTo>
                  <a:cubicBezTo>
                    <a:pt x="90" y="59"/>
                    <a:pt x="91" y="57"/>
                    <a:pt x="93" y="56"/>
                  </a:cubicBezTo>
                  <a:cubicBezTo>
                    <a:pt x="94" y="55"/>
                    <a:pt x="94" y="55"/>
                    <a:pt x="94" y="55"/>
                  </a:cubicBezTo>
                  <a:cubicBezTo>
                    <a:pt x="95" y="54"/>
                    <a:pt x="96" y="54"/>
                    <a:pt x="97" y="54"/>
                  </a:cubicBezTo>
                  <a:cubicBezTo>
                    <a:pt x="99" y="54"/>
                    <a:pt x="100" y="55"/>
                    <a:pt x="101" y="57"/>
                  </a:cubicBezTo>
                  <a:cubicBezTo>
                    <a:pt x="101" y="57"/>
                    <a:pt x="101" y="57"/>
                    <a:pt x="101" y="57"/>
                  </a:cubicBezTo>
                  <a:cubicBezTo>
                    <a:pt x="104" y="55"/>
                    <a:pt x="107" y="55"/>
                    <a:pt x="108" y="57"/>
                  </a:cubicBezTo>
                  <a:cubicBezTo>
                    <a:pt x="109" y="58"/>
                    <a:pt x="109" y="59"/>
                    <a:pt x="109" y="61"/>
                  </a:cubicBezTo>
                  <a:cubicBezTo>
                    <a:pt x="115" y="61"/>
                    <a:pt x="121" y="62"/>
                    <a:pt x="127" y="62"/>
                  </a:cubicBezTo>
                  <a:cubicBezTo>
                    <a:pt x="136" y="63"/>
                    <a:pt x="136" y="63"/>
                    <a:pt x="136" y="63"/>
                  </a:cubicBezTo>
                  <a:cubicBezTo>
                    <a:pt x="138" y="63"/>
                    <a:pt x="138" y="62"/>
                    <a:pt x="138" y="62"/>
                  </a:cubicBezTo>
                  <a:cubicBezTo>
                    <a:pt x="139" y="60"/>
                    <a:pt x="141" y="59"/>
                    <a:pt x="141" y="59"/>
                  </a:cubicBezTo>
                  <a:cubicBezTo>
                    <a:pt x="142" y="59"/>
                    <a:pt x="143" y="60"/>
                    <a:pt x="143" y="60"/>
                  </a:cubicBezTo>
                  <a:cubicBezTo>
                    <a:pt x="144" y="59"/>
                    <a:pt x="145" y="58"/>
                    <a:pt x="146" y="58"/>
                  </a:cubicBezTo>
                  <a:cubicBezTo>
                    <a:pt x="148" y="58"/>
                    <a:pt x="150" y="61"/>
                    <a:pt x="151" y="62"/>
                  </a:cubicBezTo>
                  <a:cubicBezTo>
                    <a:pt x="151" y="62"/>
                    <a:pt x="150" y="62"/>
                    <a:pt x="150" y="62"/>
                  </a:cubicBezTo>
                  <a:cubicBezTo>
                    <a:pt x="151" y="65"/>
                    <a:pt x="151" y="65"/>
                    <a:pt x="151" y="65"/>
                  </a:cubicBezTo>
                  <a:cubicBezTo>
                    <a:pt x="151" y="62"/>
                    <a:pt x="151" y="62"/>
                    <a:pt x="151" y="62"/>
                  </a:cubicBezTo>
                  <a:cubicBezTo>
                    <a:pt x="152" y="65"/>
                    <a:pt x="152" y="65"/>
                    <a:pt x="152" y="65"/>
                  </a:cubicBezTo>
                  <a:cubicBezTo>
                    <a:pt x="152" y="62"/>
                    <a:pt x="152" y="62"/>
                    <a:pt x="152" y="62"/>
                  </a:cubicBezTo>
                  <a:cubicBezTo>
                    <a:pt x="152" y="62"/>
                    <a:pt x="152" y="62"/>
                    <a:pt x="152" y="62"/>
                  </a:cubicBezTo>
                  <a:cubicBezTo>
                    <a:pt x="157" y="62"/>
                    <a:pt x="160" y="61"/>
                    <a:pt x="163" y="58"/>
                  </a:cubicBezTo>
                  <a:cubicBezTo>
                    <a:pt x="167" y="54"/>
                    <a:pt x="170" y="51"/>
                    <a:pt x="173" y="48"/>
                  </a:cubicBezTo>
                  <a:cubicBezTo>
                    <a:pt x="173" y="47"/>
                    <a:pt x="173" y="47"/>
                    <a:pt x="173" y="47"/>
                  </a:cubicBezTo>
                  <a:cubicBezTo>
                    <a:pt x="174" y="46"/>
                    <a:pt x="174" y="46"/>
                    <a:pt x="174" y="46"/>
                  </a:cubicBezTo>
                  <a:cubicBezTo>
                    <a:pt x="175" y="44"/>
                    <a:pt x="175" y="42"/>
                    <a:pt x="176" y="40"/>
                  </a:cubicBezTo>
                  <a:cubicBezTo>
                    <a:pt x="177" y="37"/>
                    <a:pt x="178" y="34"/>
                    <a:pt x="177" y="31"/>
                  </a:cubicBezTo>
                  <a:cubicBezTo>
                    <a:pt x="177" y="31"/>
                    <a:pt x="177" y="30"/>
                    <a:pt x="177" y="29"/>
                  </a:cubicBezTo>
                  <a:cubicBezTo>
                    <a:pt x="176" y="27"/>
                    <a:pt x="175" y="24"/>
                    <a:pt x="178" y="20"/>
                  </a:cubicBezTo>
                  <a:cubicBezTo>
                    <a:pt x="178" y="20"/>
                    <a:pt x="178" y="19"/>
                    <a:pt x="178" y="19"/>
                  </a:cubicBezTo>
                  <a:cubicBezTo>
                    <a:pt x="178" y="17"/>
                    <a:pt x="178" y="15"/>
                    <a:pt x="181" y="13"/>
                  </a:cubicBezTo>
                  <a:cubicBezTo>
                    <a:pt x="181" y="13"/>
                    <a:pt x="181" y="13"/>
                    <a:pt x="181" y="12"/>
                  </a:cubicBezTo>
                  <a:cubicBezTo>
                    <a:pt x="181" y="12"/>
                    <a:pt x="181" y="11"/>
                    <a:pt x="181" y="11"/>
                  </a:cubicBezTo>
                  <a:cubicBezTo>
                    <a:pt x="181" y="7"/>
                    <a:pt x="183" y="6"/>
                    <a:pt x="185" y="6"/>
                  </a:cubicBezTo>
                  <a:cubicBezTo>
                    <a:pt x="185" y="6"/>
                    <a:pt x="185" y="6"/>
                    <a:pt x="185" y="6"/>
                  </a:cubicBezTo>
                  <a:cubicBezTo>
                    <a:pt x="186" y="6"/>
                    <a:pt x="188" y="6"/>
                    <a:pt x="188" y="7"/>
                  </a:cubicBezTo>
                  <a:cubicBezTo>
                    <a:pt x="190" y="8"/>
                    <a:pt x="190" y="10"/>
                    <a:pt x="190" y="11"/>
                  </a:cubicBezTo>
                  <a:cubicBezTo>
                    <a:pt x="189" y="11"/>
                    <a:pt x="189" y="11"/>
                    <a:pt x="189" y="12"/>
                  </a:cubicBezTo>
                  <a:cubicBezTo>
                    <a:pt x="190" y="12"/>
                    <a:pt x="190" y="12"/>
                    <a:pt x="190" y="12"/>
                  </a:cubicBezTo>
                  <a:cubicBezTo>
                    <a:pt x="190" y="12"/>
                    <a:pt x="190" y="12"/>
                    <a:pt x="190" y="12"/>
                  </a:cubicBezTo>
                  <a:cubicBezTo>
                    <a:pt x="190" y="12"/>
                    <a:pt x="191" y="11"/>
                    <a:pt x="192" y="11"/>
                  </a:cubicBezTo>
                  <a:cubicBezTo>
                    <a:pt x="194" y="10"/>
                    <a:pt x="195" y="8"/>
                    <a:pt x="196" y="5"/>
                  </a:cubicBezTo>
                  <a:cubicBezTo>
                    <a:pt x="197" y="2"/>
                    <a:pt x="199" y="1"/>
                    <a:pt x="202" y="1"/>
                  </a:cubicBezTo>
                  <a:cubicBezTo>
                    <a:pt x="204" y="1"/>
                    <a:pt x="206" y="1"/>
                    <a:pt x="207" y="2"/>
                  </a:cubicBezTo>
                  <a:cubicBezTo>
                    <a:pt x="211" y="4"/>
                    <a:pt x="213" y="11"/>
                    <a:pt x="211" y="16"/>
                  </a:cubicBezTo>
                  <a:cubicBezTo>
                    <a:pt x="211" y="17"/>
                    <a:pt x="211" y="17"/>
                    <a:pt x="211" y="18"/>
                  </a:cubicBezTo>
                  <a:cubicBezTo>
                    <a:pt x="210" y="19"/>
                    <a:pt x="210" y="20"/>
                    <a:pt x="210" y="20"/>
                  </a:cubicBezTo>
                  <a:cubicBezTo>
                    <a:pt x="209" y="21"/>
                    <a:pt x="209" y="22"/>
                    <a:pt x="209" y="22"/>
                  </a:cubicBezTo>
                  <a:cubicBezTo>
                    <a:pt x="209" y="22"/>
                    <a:pt x="209" y="23"/>
                    <a:pt x="209" y="23"/>
                  </a:cubicBezTo>
                  <a:cubicBezTo>
                    <a:pt x="209" y="23"/>
                    <a:pt x="209" y="23"/>
                    <a:pt x="209" y="23"/>
                  </a:cubicBezTo>
                  <a:cubicBezTo>
                    <a:pt x="211" y="23"/>
                    <a:pt x="211" y="23"/>
                    <a:pt x="211" y="23"/>
                  </a:cubicBezTo>
                  <a:cubicBezTo>
                    <a:pt x="211" y="25"/>
                    <a:pt x="211" y="25"/>
                    <a:pt x="211" y="25"/>
                  </a:cubicBezTo>
                  <a:cubicBezTo>
                    <a:pt x="212" y="28"/>
                    <a:pt x="213" y="28"/>
                    <a:pt x="214" y="28"/>
                  </a:cubicBezTo>
                  <a:cubicBezTo>
                    <a:pt x="215" y="28"/>
                    <a:pt x="216" y="28"/>
                    <a:pt x="217" y="27"/>
                  </a:cubicBezTo>
                  <a:cubicBezTo>
                    <a:pt x="218" y="27"/>
                    <a:pt x="219" y="27"/>
                    <a:pt x="220" y="27"/>
                  </a:cubicBezTo>
                  <a:cubicBezTo>
                    <a:pt x="275" y="27"/>
                    <a:pt x="329" y="27"/>
                    <a:pt x="384" y="27"/>
                  </a:cubicBezTo>
                  <a:cubicBezTo>
                    <a:pt x="420" y="27"/>
                    <a:pt x="456" y="27"/>
                    <a:pt x="492" y="27"/>
                  </a:cubicBezTo>
                  <a:cubicBezTo>
                    <a:pt x="493" y="27"/>
                    <a:pt x="495" y="27"/>
                    <a:pt x="496" y="27"/>
                  </a:cubicBezTo>
                  <a:cubicBezTo>
                    <a:pt x="497" y="27"/>
                    <a:pt x="498" y="27"/>
                    <a:pt x="499" y="27"/>
                  </a:cubicBezTo>
                  <a:cubicBezTo>
                    <a:pt x="499" y="27"/>
                    <a:pt x="499" y="27"/>
                    <a:pt x="499" y="27"/>
                  </a:cubicBezTo>
                  <a:cubicBezTo>
                    <a:pt x="499" y="24"/>
                    <a:pt x="501" y="23"/>
                    <a:pt x="503" y="22"/>
                  </a:cubicBezTo>
                  <a:cubicBezTo>
                    <a:pt x="502" y="20"/>
                    <a:pt x="501" y="18"/>
                    <a:pt x="500" y="16"/>
                  </a:cubicBezTo>
                  <a:cubicBezTo>
                    <a:pt x="498" y="11"/>
                    <a:pt x="499" y="6"/>
                    <a:pt x="503" y="3"/>
                  </a:cubicBezTo>
                  <a:cubicBezTo>
                    <a:pt x="506" y="0"/>
                    <a:pt x="508" y="0"/>
                    <a:pt x="511" y="1"/>
                  </a:cubicBezTo>
                  <a:cubicBezTo>
                    <a:pt x="515" y="2"/>
                    <a:pt x="517" y="5"/>
                    <a:pt x="516" y="8"/>
                  </a:cubicBezTo>
                  <a:cubicBezTo>
                    <a:pt x="516" y="8"/>
                    <a:pt x="516" y="9"/>
                    <a:pt x="516" y="9"/>
                  </a:cubicBezTo>
                  <a:cubicBezTo>
                    <a:pt x="517" y="9"/>
                    <a:pt x="517" y="9"/>
                    <a:pt x="517" y="9"/>
                  </a:cubicBezTo>
                  <a:cubicBezTo>
                    <a:pt x="519" y="9"/>
                    <a:pt x="520" y="10"/>
                    <a:pt x="521" y="11"/>
                  </a:cubicBezTo>
                  <a:cubicBezTo>
                    <a:pt x="521" y="10"/>
                    <a:pt x="521" y="10"/>
                    <a:pt x="521" y="9"/>
                  </a:cubicBezTo>
                  <a:cubicBezTo>
                    <a:pt x="521" y="7"/>
                    <a:pt x="523" y="5"/>
                    <a:pt x="526" y="5"/>
                  </a:cubicBezTo>
                  <a:cubicBezTo>
                    <a:pt x="528" y="5"/>
                    <a:pt x="529" y="6"/>
                    <a:pt x="529" y="6"/>
                  </a:cubicBezTo>
                  <a:cubicBezTo>
                    <a:pt x="531" y="8"/>
                    <a:pt x="530" y="9"/>
                    <a:pt x="530" y="10"/>
                  </a:cubicBezTo>
                  <a:cubicBezTo>
                    <a:pt x="530" y="11"/>
                    <a:pt x="530" y="11"/>
                    <a:pt x="530" y="12"/>
                  </a:cubicBezTo>
                  <a:cubicBezTo>
                    <a:pt x="530" y="12"/>
                    <a:pt x="530" y="13"/>
                    <a:pt x="530" y="13"/>
                  </a:cubicBezTo>
                  <a:cubicBezTo>
                    <a:pt x="531" y="13"/>
                    <a:pt x="534" y="13"/>
                    <a:pt x="534" y="17"/>
                  </a:cubicBezTo>
                  <a:cubicBezTo>
                    <a:pt x="534" y="18"/>
                    <a:pt x="534" y="19"/>
                    <a:pt x="534" y="20"/>
                  </a:cubicBezTo>
                  <a:cubicBezTo>
                    <a:pt x="534" y="22"/>
                    <a:pt x="534" y="22"/>
                    <a:pt x="535" y="23"/>
                  </a:cubicBezTo>
                  <a:cubicBezTo>
                    <a:pt x="536" y="23"/>
                    <a:pt x="536" y="24"/>
                    <a:pt x="536" y="25"/>
                  </a:cubicBezTo>
                  <a:cubicBezTo>
                    <a:pt x="536" y="26"/>
                    <a:pt x="536" y="27"/>
                    <a:pt x="536" y="28"/>
                  </a:cubicBezTo>
                  <a:cubicBezTo>
                    <a:pt x="534" y="30"/>
                    <a:pt x="534" y="32"/>
                    <a:pt x="535" y="36"/>
                  </a:cubicBezTo>
                  <a:cubicBezTo>
                    <a:pt x="535" y="37"/>
                    <a:pt x="535" y="38"/>
                    <a:pt x="536" y="39"/>
                  </a:cubicBezTo>
                  <a:cubicBezTo>
                    <a:pt x="537" y="49"/>
                    <a:pt x="544" y="54"/>
                    <a:pt x="551" y="60"/>
                  </a:cubicBezTo>
                  <a:cubicBezTo>
                    <a:pt x="552" y="61"/>
                    <a:pt x="552" y="61"/>
                    <a:pt x="552" y="61"/>
                  </a:cubicBezTo>
                  <a:cubicBezTo>
                    <a:pt x="553" y="62"/>
                    <a:pt x="554" y="62"/>
                    <a:pt x="556" y="62"/>
                  </a:cubicBezTo>
                  <a:cubicBezTo>
                    <a:pt x="557" y="62"/>
                    <a:pt x="558" y="62"/>
                    <a:pt x="559" y="62"/>
                  </a:cubicBezTo>
                  <a:cubicBezTo>
                    <a:pt x="559" y="62"/>
                    <a:pt x="560" y="62"/>
                    <a:pt x="561" y="62"/>
                  </a:cubicBezTo>
                  <a:cubicBezTo>
                    <a:pt x="561" y="62"/>
                    <a:pt x="561" y="61"/>
                    <a:pt x="561" y="61"/>
                  </a:cubicBezTo>
                  <a:cubicBezTo>
                    <a:pt x="562" y="60"/>
                    <a:pt x="563" y="57"/>
                    <a:pt x="569" y="59"/>
                  </a:cubicBezTo>
                  <a:cubicBezTo>
                    <a:pt x="569" y="60"/>
                    <a:pt x="570" y="60"/>
                    <a:pt x="571" y="60"/>
                  </a:cubicBezTo>
                  <a:cubicBezTo>
                    <a:pt x="572" y="61"/>
                    <a:pt x="574" y="62"/>
                    <a:pt x="575" y="62"/>
                  </a:cubicBezTo>
                  <a:cubicBezTo>
                    <a:pt x="584" y="62"/>
                    <a:pt x="595" y="61"/>
                    <a:pt x="605" y="60"/>
                  </a:cubicBezTo>
                  <a:cubicBezTo>
                    <a:pt x="605" y="58"/>
                    <a:pt x="605" y="57"/>
                    <a:pt x="606" y="56"/>
                  </a:cubicBezTo>
                  <a:cubicBezTo>
                    <a:pt x="607" y="55"/>
                    <a:pt x="609" y="54"/>
                    <a:pt x="612" y="56"/>
                  </a:cubicBezTo>
                  <a:cubicBezTo>
                    <a:pt x="613" y="56"/>
                    <a:pt x="613" y="56"/>
                    <a:pt x="613" y="56"/>
                  </a:cubicBezTo>
                  <a:cubicBezTo>
                    <a:pt x="614" y="56"/>
                    <a:pt x="614" y="56"/>
                    <a:pt x="614" y="56"/>
                  </a:cubicBezTo>
                  <a:cubicBezTo>
                    <a:pt x="615" y="54"/>
                    <a:pt x="617" y="54"/>
                    <a:pt x="618" y="54"/>
                  </a:cubicBezTo>
                  <a:cubicBezTo>
                    <a:pt x="619" y="54"/>
                    <a:pt x="620" y="55"/>
                    <a:pt x="620" y="55"/>
                  </a:cubicBezTo>
                  <a:cubicBezTo>
                    <a:pt x="622" y="56"/>
                    <a:pt x="623" y="57"/>
                    <a:pt x="623" y="58"/>
                  </a:cubicBezTo>
                  <a:cubicBezTo>
                    <a:pt x="624" y="59"/>
                    <a:pt x="623" y="61"/>
                    <a:pt x="623" y="61"/>
                  </a:cubicBezTo>
                  <a:cubicBezTo>
                    <a:pt x="622" y="62"/>
                    <a:pt x="622" y="63"/>
                    <a:pt x="622" y="64"/>
                  </a:cubicBezTo>
                  <a:cubicBezTo>
                    <a:pt x="621" y="64"/>
                    <a:pt x="621" y="64"/>
                    <a:pt x="621" y="64"/>
                  </a:cubicBezTo>
                  <a:cubicBezTo>
                    <a:pt x="621" y="65"/>
                    <a:pt x="621" y="65"/>
                    <a:pt x="621" y="65"/>
                  </a:cubicBezTo>
                  <a:cubicBezTo>
                    <a:pt x="621" y="65"/>
                    <a:pt x="622" y="66"/>
                    <a:pt x="623" y="66"/>
                  </a:cubicBezTo>
                  <a:cubicBezTo>
                    <a:pt x="626" y="66"/>
                    <a:pt x="628" y="64"/>
                    <a:pt x="630" y="61"/>
                  </a:cubicBezTo>
                  <a:cubicBezTo>
                    <a:pt x="631" y="61"/>
                    <a:pt x="631" y="60"/>
                    <a:pt x="632" y="59"/>
                  </a:cubicBezTo>
                  <a:cubicBezTo>
                    <a:pt x="633" y="58"/>
                    <a:pt x="633" y="58"/>
                    <a:pt x="633" y="58"/>
                  </a:cubicBezTo>
                  <a:cubicBezTo>
                    <a:pt x="635" y="59"/>
                    <a:pt x="635" y="59"/>
                    <a:pt x="635" y="59"/>
                  </a:cubicBezTo>
                  <a:cubicBezTo>
                    <a:pt x="636" y="59"/>
                    <a:pt x="638" y="61"/>
                    <a:pt x="637" y="64"/>
                  </a:cubicBezTo>
                  <a:cubicBezTo>
                    <a:pt x="638" y="64"/>
                    <a:pt x="639" y="64"/>
                    <a:pt x="639" y="64"/>
                  </a:cubicBezTo>
                  <a:cubicBezTo>
                    <a:pt x="640" y="62"/>
                    <a:pt x="641" y="61"/>
                    <a:pt x="642" y="61"/>
                  </a:cubicBezTo>
                  <a:cubicBezTo>
                    <a:pt x="642" y="60"/>
                    <a:pt x="643" y="60"/>
                    <a:pt x="643" y="59"/>
                  </a:cubicBezTo>
                  <a:cubicBezTo>
                    <a:pt x="643" y="57"/>
                    <a:pt x="646" y="56"/>
                    <a:pt x="648" y="57"/>
                  </a:cubicBezTo>
                  <a:cubicBezTo>
                    <a:pt x="649" y="57"/>
                    <a:pt x="650" y="59"/>
                    <a:pt x="650" y="61"/>
                  </a:cubicBezTo>
                  <a:cubicBezTo>
                    <a:pt x="650" y="62"/>
                    <a:pt x="650" y="62"/>
                    <a:pt x="649" y="63"/>
                  </a:cubicBezTo>
                  <a:cubicBezTo>
                    <a:pt x="651" y="63"/>
                    <a:pt x="651" y="63"/>
                    <a:pt x="652" y="62"/>
                  </a:cubicBezTo>
                  <a:cubicBezTo>
                    <a:pt x="652" y="60"/>
                    <a:pt x="653" y="59"/>
                    <a:pt x="654" y="58"/>
                  </a:cubicBezTo>
                  <a:cubicBezTo>
                    <a:pt x="654" y="58"/>
                    <a:pt x="655" y="58"/>
                    <a:pt x="655" y="57"/>
                  </a:cubicBezTo>
                  <a:cubicBezTo>
                    <a:pt x="656" y="56"/>
                    <a:pt x="656" y="54"/>
                    <a:pt x="659" y="54"/>
                  </a:cubicBezTo>
                  <a:cubicBezTo>
                    <a:pt x="659" y="54"/>
                    <a:pt x="660" y="55"/>
                    <a:pt x="660" y="55"/>
                  </a:cubicBezTo>
                  <a:cubicBezTo>
                    <a:pt x="661" y="55"/>
                    <a:pt x="663" y="56"/>
                    <a:pt x="662" y="59"/>
                  </a:cubicBezTo>
                  <a:cubicBezTo>
                    <a:pt x="663" y="59"/>
                    <a:pt x="663" y="60"/>
                    <a:pt x="662" y="61"/>
                  </a:cubicBezTo>
                  <a:cubicBezTo>
                    <a:pt x="663" y="61"/>
                    <a:pt x="664" y="60"/>
                    <a:pt x="665" y="60"/>
                  </a:cubicBezTo>
                  <a:cubicBezTo>
                    <a:pt x="666" y="59"/>
                    <a:pt x="667" y="57"/>
                    <a:pt x="668" y="56"/>
                  </a:cubicBezTo>
                  <a:cubicBezTo>
                    <a:pt x="668" y="52"/>
                    <a:pt x="670" y="52"/>
                    <a:pt x="671" y="52"/>
                  </a:cubicBezTo>
                  <a:cubicBezTo>
                    <a:pt x="672" y="52"/>
                    <a:pt x="672" y="52"/>
                    <a:pt x="672" y="52"/>
                  </a:cubicBezTo>
                  <a:cubicBezTo>
                    <a:pt x="673" y="52"/>
                    <a:pt x="675" y="53"/>
                    <a:pt x="675" y="56"/>
                  </a:cubicBezTo>
                  <a:cubicBezTo>
                    <a:pt x="675" y="57"/>
                    <a:pt x="675" y="57"/>
                    <a:pt x="675" y="58"/>
                  </a:cubicBezTo>
                  <a:cubicBezTo>
                    <a:pt x="677" y="58"/>
                    <a:pt x="678" y="58"/>
                    <a:pt x="678" y="56"/>
                  </a:cubicBezTo>
                  <a:cubicBezTo>
                    <a:pt x="678" y="54"/>
                    <a:pt x="679" y="53"/>
                    <a:pt x="681" y="51"/>
                  </a:cubicBezTo>
                  <a:cubicBezTo>
                    <a:pt x="681" y="50"/>
                    <a:pt x="682" y="50"/>
                    <a:pt x="682" y="49"/>
                  </a:cubicBezTo>
                  <a:cubicBezTo>
                    <a:pt x="685" y="45"/>
                    <a:pt x="685" y="45"/>
                    <a:pt x="685" y="45"/>
                  </a:cubicBezTo>
                  <a:cubicBezTo>
                    <a:pt x="687" y="50"/>
                    <a:pt x="687" y="50"/>
                    <a:pt x="687" y="50"/>
                  </a:cubicBezTo>
                  <a:cubicBezTo>
                    <a:pt x="687" y="50"/>
                    <a:pt x="688" y="51"/>
                    <a:pt x="688" y="51"/>
                  </a:cubicBezTo>
                  <a:cubicBezTo>
                    <a:pt x="688" y="53"/>
                    <a:pt x="689" y="54"/>
                    <a:pt x="689" y="54"/>
                  </a:cubicBezTo>
                  <a:cubicBezTo>
                    <a:pt x="689" y="54"/>
                    <a:pt x="690" y="54"/>
                    <a:pt x="691" y="54"/>
                  </a:cubicBezTo>
                  <a:cubicBezTo>
                    <a:pt x="690" y="53"/>
                    <a:pt x="690" y="52"/>
                    <a:pt x="691" y="51"/>
                  </a:cubicBezTo>
                  <a:cubicBezTo>
                    <a:pt x="692" y="49"/>
                    <a:pt x="694" y="49"/>
                    <a:pt x="695" y="48"/>
                  </a:cubicBezTo>
                  <a:cubicBezTo>
                    <a:pt x="695" y="48"/>
                    <a:pt x="695" y="48"/>
                    <a:pt x="695" y="48"/>
                  </a:cubicBezTo>
                  <a:cubicBezTo>
                    <a:pt x="696" y="48"/>
                    <a:pt x="697" y="47"/>
                    <a:pt x="698" y="47"/>
                  </a:cubicBezTo>
                  <a:cubicBezTo>
                    <a:pt x="699" y="47"/>
                    <a:pt x="699" y="47"/>
                    <a:pt x="699" y="47"/>
                  </a:cubicBezTo>
                  <a:cubicBezTo>
                    <a:pt x="701" y="48"/>
                    <a:pt x="701" y="48"/>
                    <a:pt x="701" y="48"/>
                  </a:cubicBezTo>
                  <a:cubicBezTo>
                    <a:pt x="702" y="49"/>
                    <a:pt x="702" y="50"/>
                    <a:pt x="702" y="52"/>
                  </a:cubicBezTo>
                  <a:cubicBezTo>
                    <a:pt x="702" y="52"/>
                    <a:pt x="702" y="52"/>
                    <a:pt x="703" y="53"/>
                  </a:cubicBezTo>
                  <a:cubicBezTo>
                    <a:pt x="704" y="54"/>
                    <a:pt x="705" y="55"/>
                    <a:pt x="706" y="57"/>
                  </a:cubicBezTo>
                  <a:cubicBezTo>
                    <a:pt x="706" y="57"/>
                    <a:pt x="707" y="57"/>
                    <a:pt x="707" y="58"/>
                  </a:cubicBezTo>
                  <a:cubicBezTo>
                    <a:pt x="707" y="59"/>
                    <a:pt x="708" y="59"/>
                    <a:pt x="708" y="60"/>
                  </a:cubicBezTo>
                  <a:cubicBezTo>
                    <a:pt x="708" y="62"/>
                    <a:pt x="709" y="62"/>
                    <a:pt x="709" y="62"/>
                  </a:cubicBezTo>
                  <a:cubicBezTo>
                    <a:pt x="709" y="62"/>
                    <a:pt x="710" y="62"/>
                    <a:pt x="711" y="62"/>
                  </a:cubicBezTo>
                  <a:cubicBezTo>
                    <a:pt x="714" y="60"/>
                    <a:pt x="714" y="60"/>
                    <a:pt x="714" y="60"/>
                  </a:cubicBezTo>
                  <a:cubicBezTo>
                    <a:pt x="715" y="63"/>
                    <a:pt x="715" y="63"/>
                    <a:pt x="715" y="63"/>
                  </a:cubicBezTo>
                  <a:cubicBezTo>
                    <a:pt x="716" y="69"/>
                    <a:pt x="714" y="72"/>
                    <a:pt x="709" y="75"/>
                  </a:cubicBezTo>
                  <a:cubicBezTo>
                    <a:pt x="707" y="76"/>
                    <a:pt x="705" y="77"/>
                    <a:pt x="704" y="77"/>
                  </a:cubicBezTo>
                  <a:cubicBezTo>
                    <a:pt x="701" y="78"/>
                    <a:pt x="699" y="79"/>
                    <a:pt x="697" y="81"/>
                  </a:cubicBezTo>
                  <a:cubicBezTo>
                    <a:pt x="695" y="82"/>
                    <a:pt x="694" y="82"/>
                    <a:pt x="693" y="83"/>
                  </a:cubicBezTo>
                  <a:cubicBezTo>
                    <a:pt x="689" y="84"/>
                    <a:pt x="686" y="86"/>
                    <a:pt x="684" y="89"/>
                  </a:cubicBezTo>
                  <a:cubicBezTo>
                    <a:pt x="684" y="90"/>
                    <a:pt x="684" y="90"/>
                    <a:pt x="684" y="90"/>
                  </a:cubicBezTo>
                  <a:cubicBezTo>
                    <a:pt x="682" y="90"/>
                    <a:pt x="682" y="90"/>
                    <a:pt x="682" y="90"/>
                  </a:cubicBezTo>
                  <a:cubicBezTo>
                    <a:pt x="680" y="90"/>
                    <a:pt x="679" y="91"/>
                    <a:pt x="678" y="93"/>
                  </a:cubicBezTo>
                  <a:cubicBezTo>
                    <a:pt x="676" y="94"/>
                    <a:pt x="675" y="95"/>
                    <a:pt x="673" y="96"/>
                  </a:cubicBezTo>
                  <a:cubicBezTo>
                    <a:pt x="671" y="97"/>
                    <a:pt x="670" y="98"/>
                    <a:pt x="668" y="99"/>
                  </a:cubicBezTo>
                  <a:cubicBezTo>
                    <a:pt x="666" y="101"/>
                    <a:pt x="665" y="101"/>
                    <a:pt x="663" y="102"/>
                  </a:cubicBezTo>
                  <a:cubicBezTo>
                    <a:pt x="662" y="103"/>
                    <a:pt x="661" y="104"/>
                    <a:pt x="660" y="104"/>
                  </a:cubicBezTo>
                  <a:cubicBezTo>
                    <a:pt x="659" y="106"/>
                    <a:pt x="656" y="108"/>
                    <a:pt x="653" y="108"/>
                  </a:cubicBezTo>
                  <a:cubicBezTo>
                    <a:pt x="651" y="109"/>
                    <a:pt x="648" y="110"/>
                    <a:pt x="647" y="112"/>
                  </a:cubicBezTo>
                  <a:cubicBezTo>
                    <a:pt x="645" y="114"/>
                    <a:pt x="641" y="116"/>
                    <a:pt x="639" y="117"/>
                  </a:cubicBezTo>
                  <a:cubicBezTo>
                    <a:pt x="637" y="117"/>
                    <a:pt x="636" y="118"/>
                    <a:pt x="635" y="119"/>
                  </a:cubicBezTo>
                  <a:cubicBezTo>
                    <a:pt x="634" y="119"/>
                    <a:pt x="632" y="120"/>
                    <a:pt x="631" y="120"/>
                  </a:cubicBezTo>
                  <a:cubicBezTo>
                    <a:pt x="628" y="122"/>
                    <a:pt x="625" y="123"/>
                    <a:pt x="622" y="125"/>
                  </a:cubicBezTo>
                  <a:cubicBezTo>
                    <a:pt x="616" y="127"/>
                    <a:pt x="610" y="130"/>
                    <a:pt x="604" y="132"/>
                  </a:cubicBezTo>
                  <a:cubicBezTo>
                    <a:pt x="603" y="132"/>
                    <a:pt x="602" y="133"/>
                    <a:pt x="601" y="133"/>
                  </a:cubicBezTo>
                  <a:cubicBezTo>
                    <a:pt x="601" y="133"/>
                    <a:pt x="601" y="133"/>
                    <a:pt x="601" y="133"/>
                  </a:cubicBezTo>
                  <a:lnTo>
                    <a:pt x="113" y="133"/>
                  </a:lnTo>
                  <a:close/>
                  <a:moveTo>
                    <a:pt x="71" y="110"/>
                  </a:moveTo>
                  <a:cubicBezTo>
                    <a:pt x="75" y="111"/>
                    <a:pt x="79" y="112"/>
                    <a:pt x="82" y="114"/>
                  </a:cubicBezTo>
                  <a:cubicBezTo>
                    <a:pt x="84" y="115"/>
                    <a:pt x="85" y="116"/>
                    <a:pt x="87" y="117"/>
                  </a:cubicBezTo>
                  <a:cubicBezTo>
                    <a:pt x="96" y="121"/>
                    <a:pt x="105" y="125"/>
                    <a:pt x="113" y="128"/>
                  </a:cubicBezTo>
                  <a:cubicBezTo>
                    <a:pt x="599" y="128"/>
                    <a:pt x="599" y="128"/>
                    <a:pt x="599" y="128"/>
                  </a:cubicBezTo>
                  <a:cubicBezTo>
                    <a:pt x="600" y="128"/>
                    <a:pt x="601" y="127"/>
                    <a:pt x="602" y="127"/>
                  </a:cubicBezTo>
                  <a:cubicBezTo>
                    <a:pt x="608" y="125"/>
                    <a:pt x="614" y="123"/>
                    <a:pt x="620" y="120"/>
                  </a:cubicBezTo>
                  <a:cubicBezTo>
                    <a:pt x="623" y="118"/>
                    <a:pt x="626" y="117"/>
                    <a:pt x="629" y="116"/>
                  </a:cubicBezTo>
                  <a:cubicBezTo>
                    <a:pt x="630" y="115"/>
                    <a:pt x="631" y="114"/>
                    <a:pt x="632" y="114"/>
                  </a:cubicBezTo>
                  <a:cubicBezTo>
                    <a:pt x="634" y="113"/>
                    <a:pt x="635" y="112"/>
                    <a:pt x="637" y="112"/>
                  </a:cubicBezTo>
                  <a:cubicBezTo>
                    <a:pt x="638" y="111"/>
                    <a:pt x="641" y="110"/>
                    <a:pt x="643" y="108"/>
                  </a:cubicBezTo>
                  <a:cubicBezTo>
                    <a:pt x="645" y="106"/>
                    <a:pt x="649" y="104"/>
                    <a:pt x="652" y="103"/>
                  </a:cubicBezTo>
                  <a:cubicBezTo>
                    <a:pt x="654" y="103"/>
                    <a:pt x="655" y="102"/>
                    <a:pt x="657" y="100"/>
                  </a:cubicBezTo>
                  <a:cubicBezTo>
                    <a:pt x="658" y="99"/>
                    <a:pt x="659" y="98"/>
                    <a:pt x="661" y="98"/>
                  </a:cubicBezTo>
                  <a:cubicBezTo>
                    <a:pt x="662" y="97"/>
                    <a:pt x="663" y="96"/>
                    <a:pt x="665" y="95"/>
                  </a:cubicBezTo>
                  <a:cubicBezTo>
                    <a:pt x="667" y="94"/>
                    <a:pt x="669" y="92"/>
                    <a:pt x="671" y="91"/>
                  </a:cubicBezTo>
                  <a:cubicBezTo>
                    <a:pt x="672" y="91"/>
                    <a:pt x="673" y="90"/>
                    <a:pt x="674" y="89"/>
                  </a:cubicBezTo>
                  <a:cubicBezTo>
                    <a:pt x="676" y="87"/>
                    <a:pt x="677" y="86"/>
                    <a:pt x="680" y="85"/>
                  </a:cubicBezTo>
                  <a:cubicBezTo>
                    <a:pt x="683" y="81"/>
                    <a:pt x="687" y="79"/>
                    <a:pt x="691" y="78"/>
                  </a:cubicBezTo>
                  <a:cubicBezTo>
                    <a:pt x="692" y="77"/>
                    <a:pt x="693" y="77"/>
                    <a:pt x="694" y="76"/>
                  </a:cubicBezTo>
                  <a:cubicBezTo>
                    <a:pt x="697" y="75"/>
                    <a:pt x="699" y="74"/>
                    <a:pt x="701" y="73"/>
                  </a:cubicBezTo>
                  <a:cubicBezTo>
                    <a:pt x="703" y="72"/>
                    <a:pt x="705" y="71"/>
                    <a:pt x="706" y="70"/>
                  </a:cubicBezTo>
                  <a:cubicBezTo>
                    <a:pt x="708" y="70"/>
                    <a:pt x="709" y="69"/>
                    <a:pt x="709" y="68"/>
                  </a:cubicBezTo>
                  <a:cubicBezTo>
                    <a:pt x="707" y="68"/>
                    <a:pt x="704" y="67"/>
                    <a:pt x="703" y="62"/>
                  </a:cubicBezTo>
                  <a:cubicBezTo>
                    <a:pt x="703" y="62"/>
                    <a:pt x="702" y="61"/>
                    <a:pt x="702" y="60"/>
                  </a:cubicBezTo>
                  <a:cubicBezTo>
                    <a:pt x="702" y="60"/>
                    <a:pt x="701" y="59"/>
                    <a:pt x="701" y="58"/>
                  </a:cubicBezTo>
                  <a:cubicBezTo>
                    <a:pt x="701" y="58"/>
                    <a:pt x="700" y="57"/>
                    <a:pt x="700" y="57"/>
                  </a:cubicBezTo>
                  <a:cubicBezTo>
                    <a:pt x="699" y="56"/>
                    <a:pt x="698" y="55"/>
                    <a:pt x="697" y="54"/>
                  </a:cubicBezTo>
                  <a:cubicBezTo>
                    <a:pt x="697" y="55"/>
                    <a:pt x="697" y="55"/>
                    <a:pt x="697" y="55"/>
                  </a:cubicBezTo>
                  <a:cubicBezTo>
                    <a:pt x="697" y="57"/>
                    <a:pt x="695" y="57"/>
                    <a:pt x="695" y="58"/>
                  </a:cubicBezTo>
                  <a:cubicBezTo>
                    <a:pt x="693" y="59"/>
                    <a:pt x="691" y="60"/>
                    <a:pt x="689" y="60"/>
                  </a:cubicBezTo>
                  <a:cubicBezTo>
                    <a:pt x="687" y="60"/>
                    <a:pt x="685" y="59"/>
                    <a:pt x="684" y="56"/>
                  </a:cubicBezTo>
                  <a:cubicBezTo>
                    <a:pt x="683" y="56"/>
                    <a:pt x="683" y="57"/>
                    <a:pt x="683" y="57"/>
                  </a:cubicBezTo>
                  <a:cubicBezTo>
                    <a:pt x="682" y="63"/>
                    <a:pt x="677" y="63"/>
                    <a:pt x="675" y="63"/>
                  </a:cubicBezTo>
                  <a:cubicBezTo>
                    <a:pt x="674" y="63"/>
                    <a:pt x="674" y="63"/>
                    <a:pt x="674" y="63"/>
                  </a:cubicBezTo>
                  <a:cubicBezTo>
                    <a:pt x="672" y="63"/>
                    <a:pt x="671" y="63"/>
                    <a:pt x="671" y="62"/>
                  </a:cubicBezTo>
                  <a:cubicBezTo>
                    <a:pt x="671" y="62"/>
                    <a:pt x="670" y="62"/>
                    <a:pt x="670" y="62"/>
                  </a:cubicBezTo>
                  <a:cubicBezTo>
                    <a:pt x="670" y="62"/>
                    <a:pt x="670" y="63"/>
                    <a:pt x="669" y="63"/>
                  </a:cubicBezTo>
                  <a:cubicBezTo>
                    <a:pt x="667" y="66"/>
                    <a:pt x="663" y="67"/>
                    <a:pt x="660" y="66"/>
                  </a:cubicBezTo>
                  <a:cubicBezTo>
                    <a:pt x="658" y="66"/>
                    <a:pt x="657" y="65"/>
                    <a:pt x="657" y="64"/>
                  </a:cubicBezTo>
                  <a:cubicBezTo>
                    <a:pt x="657" y="64"/>
                    <a:pt x="657" y="64"/>
                    <a:pt x="657" y="64"/>
                  </a:cubicBezTo>
                  <a:cubicBezTo>
                    <a:pt x="656" y="67"/>
                    <a:pt x="653" y="68"/>
                    <a:pt x="650" y="68"/>
                  </a:cubicBezTo>
                  <a:cubicBezTo>
                    <a:pt x="649" y="68"/>
                    <a:pt x="648" y="68"/>
                    <a:pt x="647" y="68"/>
                  </a:cubicBezTo>
                  <a:cubicBezTo>
                    <a:pt x="645" y="68"/>
                    <a:pt x="645" y="67"/>
                    <a:pt x="644" y="66"/>
                  </a:cubicBezTo>
                  <a:cubicBezTo>
                    <a:pt x="644" y="66"/>
                    <a:pt x="644" y="66"/>
                    <a:pt x="644" y="66"/>
                  </a:cubicBezTo>
                  <a:cubicBezTo>
                    <a:pt x="644" y="66"/>
                    <a:pt x="644" y="66"/>
                    <a:pt x="644" y="66"/>
                  </a:cubicBezTo>
                  <a:cubicBezTo>
                    <a:pt x="643" y="69"/>
                    <a:pt x="639" y="70"/>
                    <a:pt x="637" y="70"/>
                  </a:cubicBezTo>
                  <a:cubicBezTo>
                    <a:pt x="637" y="70"/>
                    <a:pt x="636" y="70"/>
                    <a:pt x="636" y="70"/>
                  </a:cubicBezTo>
                  <a:cubicBezTo>
                    <a:pt x="636" y="70"/>
                    <a:pt x="636" y="70"/>
                    <a:pt x="636" y="70"/>
                  </a:cubicBezTo>
                  <a:cubicBezTo>
                    <a:pt x="634" y="70"/>
                    <a:pt x="633" y="69"/>
                    <a:pt x="633" y="69"/>
                  </a:cubicBezTo>
                  <a:cubicBezTo>
                    <a:pt x="632" y="68"/>
                    <a:pt x="632" y="68"/>
                    <a:pt x="632" y="67"/>
                  </a:cubicBezTo>
                  <a:cubicBezTo>
                    <a:pt x="630" y="69"/>
                    <a:pt x="627" y="71"/>
                    <a:pt x="622" y="71"/>
                  </a:cubicBezTo>
                  <a:cubicBezTo>
                    <a:pt x="620" y="71"/>
                    <a:pt x="618" y="70"/>
                    <a:pt x="616" y="69"/>
                  </a:cubicBezTo>
                  <a:cubicBezTo>
                    <a:pt x="615" y="67"/>
                    <a:pt x="615" y="65"/>
                    <a:pt x="616" y="63"/>
                  </a:cubicBezTo>
                  <a:cubicBezTo>
                    <a:pt x="616" y="62"/>
                    <a:pt x="617" y="61"/>
                    <a:pt x="617" y="61"/>
                  </a:cubicBezTo>
                  <a:cubicBezTo>
                    <a:pt x="617" y="60"/>
                    <a:pt x="617" y="60"/>
                    <a:pt x="618" y="60"/>
                  </a:cubicBezTo>
                  <a:cubicBezTo>
                    <a:pt x="618" y="60"/>
                    <a:pt x="618" y="60"/>
                    <a:pt x="618" y="60"/>
                  </a:cubicBezTo>
                  <a:cubicBezTo>
                    <a:pt x="616" y="61"/>
                    <a:pt x="615" y="61"/>
                    <a:pt x="613" y="61"/>
                  </a:cubicBezTo>
                  <a:cubicBezTo>
                    <a:pt x="612" y="61"/>
                    <a:pt x="611" y="61"/>
                    <a:pt x="610" y="61"/>
                  </a:cubicBezTo>
                  <a:cubicBezTo>
                    <a:pt x="610" y="62"/>
                    <a:pt x="610" y="63"/>
                    <a:pt x="609" y="64"/>
                  </a:cubicBezTo>
                  <a:cubicBezTo>
                    <a:pt x="608" y="65"/>
                    <a:pt x="607" y="65"/>
                    <a:pt x="606" y="66"/>
                  </a:cubicBezTo>
                  <a:cubicBezTo>
                    <a:pt x="595" y="67"/>
                    <a:pt x="585" y="67"/>
                    <a:pt x="576" y="67"/>
                  </a:cubicBezTo>
                  <a:cubicBezTo>
                    <a:pt x="576" y="67"/>
                    <a:pt x="576" y="67"/>
                    <a:pt x="576" y="67"/>
                  </a:cubicBezTo>
                  <a:cubicBezTo>
                    <a:pt x="572" y="67"/>
                    <a:pt x="570" y="66"/>
                    <a:pt x="568" y="65"/>
                  </a:cubicBezTo>
                  <a:cubicBezTo>
                    <a:pt x="568" y="65"/>
                    <a:pt x="567" y="64"/>
                    <a:pt x="567" y="64"/>
                  </a:cubicBezTo>
                  <a:cubicBezTo>
                    <a:pt x="566" y="64"/>
                    <a:pt x="566" y="64"/>
                    <a:pt x="566" y="64"/>
                  </a:cubicBezTo>
                  <a:cubicBezTo>
                    <a:pt x="566" y="64"/>
                    <a:pt x="566" y="64"/>
                    <a:pt x="565" y="64"/>
                  </a:cubicBezTo>
                  <a:cubicBezTo>
                    <a:pt x="565" y="65"/>
                    <a:pt x="564" y="67"/>
                    <a:pt x="562" y="67"/>
                  </a:cubicBezTo>
                  <a:cubicBezTo>
                    <a:pt x="561" y="67"/>
                    <a:pt x="560" y="67"/>
                    <a:pt x="559" y="67"/>
                  </a:cubicBezTo>
                  <a:cubicBezTo>
                    <a:pt x="558" y="67"/>
                    <a:pt x="557" y="67"/>
                    <a:pt x="556" y="67"/>
                  </a:cubicBezTo>
                  <a:cubicBezTo>
                    <a:pt x="554" y="67"/>
                    <a:pt x="551" y="67"/>
                    <a:pt x="549" y="65"/>
                  </a:cubicBezTo>
                  <a:cubicBezTo>
                    <a:pt x="547" y="64"/>
                    <a:pt x="547" y="64"/>
                    <a:pt x="547" y="64"/>
                  </a:cubicBezTo>
                  <a:cubicBezTo>
                    <a:pt x="540" y="58"/>
                    <a:pt x="532" y="52"/>
                    <a:pt x="530" y="40"/>
                  </a:cubicBezTo>
                  <a:cubicBezTo>
                    <a:pt x="530" y="39"/>
                    <a:pt x="530" y="38"/>
                    <a:pt x="530" y="37"/>
                  </a:cubicBezTo>
                  <a:cubicBezTo>
                    <a:pt x="529" y="34"/>
                    <a:pt x="528" y="30"/>
                    <a:pt x="530" y="26"/>
                  </a:cubicBezTo>
                  <a:cubicBezTo>
                    <a:pt x="529" y="24"/>
                    <a:pt x="529" y="22"/>
                    <a:pt x="529" y="20"/>
                  </a:cubicBezTo>
                  <a:cubicBezTo>
                    <a:pt x="529" y="19"/>
                    <a:pt x="529" y="19"/>
                    <a:pt x="529" y="18"/>
                  </a:cubicBezTo>
                  <a:cubicBezTo>
                    <a:pt x="529" y="18"/>
                    <a:pt x="529" y="18"/>
                    <a:pt x="529" y="18"/>
                  </a:cubicBezTo>
                  <a:cubicBezTo>
                    <a:pt x="528" y="18"/>
                    <a:pt x="527" y="17"/>
                    <a:pt x="526" y="16"/>
                  </a:cubicBezTo>
                  <a:cubicBezTo>
                    <a:pt x="526" y="17"/>
                    <a:pt x="525" y="17"/>
                    <a:pt x="525" y="17"/>
                  </a:cubicBezTo>
                  <a:cubicBezTo>
                    <a:pt x="522" y="19"/>
                    <a:pt x="520" y="17"/>
                    <a:pt x="519" y="17"/>
                  </a:cubicBezTo>
                  <a:cubicBezTo>
                    <a:pt x="518" y="16"/>
                    <a:pt x="518" y="15"/>
                    <a:pt x="518" y="15"/>
                  </a:cubicBezTo>
                  <a:cubicBezTo>
                    <a:pt x="517" y="14"/>
                    <a:pt x="517" y="14"/>
                    <a:pt x="517" y="14"/>
                  </a:cubicBezTo>
                  <a:cubicBezTo>
                    <a:pt x="516" y="14"/>
                    <a:pt x="514" y="14"/>
                    <a:pt x="512" y="12"/>
                  </a:cubicBezTo>
                  <a:cubicBezTo>
                    <a:pt x="511" y="11"/>
                    <a:pt x="511" y="9"/>
                    <a:pt x="511" y="8"/>
                  </a:cubicBezTo>
                  <a:cubicBezTo>
                    <a:pt x="511" y="7"/>
                    <a:pt x="511" y="7"/>
                    <a:pt x="509" y="6"/>
                  </a:cubicBezTo>
                  <a:cubicBezTo>
                    <a:pt x="509" y="6"/>
                    <a:pt x="508" y="5"/>
                    <a:pt x="507" y="7"/>
                  </a:cubicBezTo>
                  <a:cubicBezTo>
                    <a:pt x="505" y="9"/>
                    <a:pt x="504" y="11"/>
                    <a:pt x="505" y="14"/>
                  </a:cubicBezTo>
                  <a:cubicBezTo>
                    <a:pt x="506" y="16"/>
                    <a:pt x="507" y="19"/>
                    <a:pt x="508" y="21"/>
                  </a:cubicBezTo>
                  <a:cubicBezTo>
                    <a:pt x="508" y="22"/>
                    <a:pt x="509" y="24"/>
                    <a:pt x="507" y="26"/>
                  </a:cubicBezTo>
                  <a:cubicBezTo>
                    <a:pt x="507" y="26"/>
                    <a:pt x="506" y="27"/>
                    <a:pt x="504" y="27"/>
                  </a:cubicBezTo>
                  <a:cubicBezTo>
                    <a:pt x="504" y="30"/>
                    <a:pt x="503" y="32"/>
                    <a:pt x="499" y="32"/>
                  </a:cubicBezTo>
                  <a:cubicBezTo>
                    <a:pt x="498" y="32"/>
                    <a:pt x="497" y="32"/>
                    <a:pt x="496" y="32"/>
                  </a:cubicBezTo>
                  <a:cubicBezTo>
                    <a:pt x="495" y="32"/>
                    <a:pt x="494" y="33"/>
                    <a:pt x="492" y="33"/>
                  </a:cubicBezTo>
                  <a:cubicBezTo>
                    <a:pt x="456" y="32"/>
                    <a:pt x="420" y="32"/>
                    <a:pt x="384" y="32"/>
                  </a:cubicBezTo>
                  <a:cubicBezTo>
                    <a:pt x="329" y="33"/>
                    <a:pt x="275" y="33"/>
                    <a:pt x="220" y="32"/>
                  </a:cubicBezTo>
                  <a:cubicBezTo>
                    <a:pt x="220" y="32"/>
                    <a:pt x="219" y="33"/>
                    <a:pt x="218" y="33"/>
                  </a:cubicBezTo>
                  <a:cubicBezTo>
                    <a:pt x="217" y="33"/>
                    <a:pt x="215" y="33"/>
                    <a:pt x="214" y="33"/>
                  </a:cubicBezTo>
                  <a:cubicBezTo>
                    <a:pt x="210" y="33"/>
                    <a:pt x="208" y="31"/>
                    <a:pt x="207" y="28"/>
                  </a:cubicBezTo>
                  <a:cubicBezTo>
                    <a:pt x="205" y="27"/>
                    <a:pt x="205" y="27"/>
                    <a:pt x="204" y="26"/>
                  </a:cubicBezTo>
                  <a:cubicBezTo>
                    <a:pt x="203" y="24"/>
                    <a:pt x="204" y="22"/>
                    <a:pt x="204" y="21"/>
                  </a:cubicBezTo>
                  <a:cubicBezTo>
                    <a:pt x="204" y="20"/>
                    <a:pt x="204" y="20"/>
                    <a:pt x="204" y="20"/>
                  </a:cubicBezTo>
                  <a:cubicBezTo>
                    <a:pt x="205" y="18"/>
                    <a:pt x="205" y="17"/>
                    <a:pt x="206" y="15"/>
                  </a:cubicBezTo>
                  <a:cubicBezTo>
                    <a:pt x="206" y="15"/>
                    <a:pt x="206" y="14"/>
                    <a:pt x="206" y="14"/>
                  </a:cubicBezTo>
                  <a:cubicBezTo>
                    <a:pt x="207" y="12"/>
                    <a:pt x="206" y="8"/>
                    <a:pt x="204" y="7"/>
                  </a:cubicBezTo>
                  <a:cubicBezTo>
                    <a:pt x="203" y="6"/>
                    <a:pt x="202" y="6"/>
                    <a:pt x="202" y="6"/>
                  </a:cubicBezTo>
                  <a:cubicBezTo>
                    <a:pt x="201" y="6"/>
                    <a:pt x="201" y="6"/>
                    <a:pt x="201" y="6"/>
                  </a:cubicBezTo>
                  <a:cubicBezTo>
                    <a:pt x="200" y="11"/>
                    <a:pt x="198" y="14"/>
                    <a:pt x="194" y="15"/>
                  </a:cubicBezTo>
                  <a:cubicBezTo>
                    <a:pt x="194" y="15"/>
                    <a:pt x="194" y="16"/>
                    <a:pt x="194" y="16"/>
                  </a:cubicBezTo>
                  <a:cubicBezTo>
                    <a:pt x="193" y="16"/>
                    <a:pt x="193" y="16"/>
                    <a:pt x="193" y="16"/>
                  </a:cubicBezTo>
                  <a:cubicBezTo>
                    <a:pt x="192" y="17"/>
                    <a:pt x="190" y="19"/>
                    <a:pt x="187" y="18"/>
                  </a:cubicBezTo>
                  <a:cubicBezTo>
                    <a:pt x="186" y="18"/>
                    <a:pt x="186" y="17"/>
                    <a:pt x="185" y="17"/>
                  </a:cubicBezTo>
                  <a:cubicBezTo>
                    <a:pt x="185" y="17"/>
                    <a:pt x="184" y="17"/>
                    <a:pt x="184" y="17"/>
                  </a:cubicBezTo>
                  <a:cubicBezTo>
                    <a:pt x="183" y="18"/>
                    <a:pt x="183" y="18"/>
                    <a:pt x="183" y="20"/>
                  </a:cubicBezTo>
                  <a:cubicBezTo>
                    <a:pt x="183" y="21"/>
                    <a:pt x="183" y="22"/>
                    <a:pt x="182" y="23"/>
                  </a:cubicBezTo>
                  <a:cubicBezTo>
                    <a:pt x="181" y="25"/>
                    <a:pt x="181" y="26"/>
                    <a:pt x="182" y="28"/>
                  </a:cubicBezTo>
                  <a:cubicBezTo>
                    <a:pt x="182" y="29"/>
                    <a:pt x="182" y="30"/>
                    <a:pt x="182" y="30"/>
                  </a:cubicBezTo>
                  <a:cubicBezTo>
                    <a:pt x="183" y="35"/>
                    <a:pt x="182" y="38"/>
                    <a:pt x="181" y="42"/>
                  </a:cubicBezTo>
                  <a:cubicBezTo>
                    <a:pt x="180" y="43"/>
                    <a:pt x="180" y="45"/>
                    <a:pt x="180" y="47"/>
                  </a:cubicBezTo>
                  <a:cubicBezTo>
                    <a:pt x="179" y="48"/>
                    <a:pt x="178" y="49"/>
                    <a:pt x="178" y="50"/>
                  </a:cubicBezTo>
                  <a:cubicBezTo>
                    <a:pt x="177" y="51"/>
                    <a:pt x="177" y="51"/>
                    <a:pt x="177" y="51"/>
                  </a:cubicBezTo>
                  <a:cubicBezTo>
                    <a:pt x="174" y="54"/>
                    <a:pt x="171" y="58"/>
                    <a:pt x="167" y="62"/>
                  </a:cubicBezTo>
                  <a:cubicBezTo>
                    <a:pt x="163" y="65"/>
                    <a:pt x="158" y="67"/>
                    <a:pt x="152" y="67"/>
                  </a:cubicBezTo>
                  <a:cubicBezTo>
                    <a:pt x="152" y="67"/>
                    <a:pt x="152" y="67"/>
                    <a:pt x="152" y="67"/>
                  </a:cubicBezTo>
                  <a:cubicBezTo>
                    <a:pt x="151" y="65"/>
                    <a:pt x="151" y="65"/>
                    <a:pt x="151" y="65"/>
                  </a:cubicBezTo>
                  <a:cubicBezTo>
                    <a:pt x="151" y="67"/>
                    <a:pt x="151" y="67"/>
                    <a:pt x="151" y="67"/>
                  </a:cubicBezTo>
                  <a:cubicBezTo>
                    <a:pt x="150" y="67"/>
                    <a:pt x="147" y="67"/>
                    <a:pt x="146" y="65"/>
                  </a:cubicBezTo>
                  <a:cubicBezTo>
                    <a:pt x="144" y="66"/>
                    <a:pt x="143" y="66"/>
                    <a:pt x="142" y="65"/>
                  </a:cubicBezTo>
                  <a:cubicBezTo>
                    <a:pt x="141" y="67"/>
                    <a:pt x="140" y="68"/>
                    <a:pt x="137" y="68"/>
                  </a:cubicBezTo>
                  <a:cubicBezTo>
                    <a:pt x="127" y="67"/>
                    <a:pt x="127" y="67"/>
                    <a:pt x="127" y="67"/>
                  </a:cubicBezTo>
                  <a:cubicBezTo>
                    <a:pt x="121" y="67"/>
                    <a:pt x="115" y="67"/>
                    <a:pt x="108" y="66"/>
                  </a:cubicBezTo>
                  <a:cubicBezTo>
                    <a:pt x="108" y="66"/>
                    <a:pt x="106" y="66"/>
                    <a:pt x="105" y="65"/>
                  </a:cubicBezTo>
                  <a:cubicBezTo>
                    <a:pt x="104" y="64"/>
                    <a:pt x="104" y="62"/>
                    <a:pt x="104" y="61"/>
                  </a:cubicBezTo>
                  <a:cubicBezTo>
                    <a:pt x="104" y="61"/>
                    <a:pt x="104" y="61"/>
                    <a:pt x="104" y="61"/>
                  </a:cubicBezTo>
                  <a:cubicBezTo>
                    <a:pt x="104" y="61"/>
                    <a:pt x="104" y="61"/>
                    <a:pt x="104" y="61"/>
                  </a:cubicBezTo>
                  <a:cubicBezTo>
                    <a:pt x="103" y="62"/>
                    <a:pt x="101" y="62"/>
                    <a:pt x="100" y="62"/>
                  </a:cubicBezTo>
                  <a:cubicBezTo>
                    <a:pt x="98" y="62"/>
                    <a:pt x="97" y="61"/>
                    <a:pt x="96" y="60"/>
                  </a:cubicBezTo>
                  <a:cubicBezTo>
                    <a:pt x="96" y="60"/>
                    <a:pt x="96" y="60"/>
                    <a:pt x="96" y="60"/>
                  </a:cubicBezTo>
                  <a:cubicBezTo>
                    <a:pt x="96" y="61"/>
                    <a:pt x="96" y="62"/>
                    <a:pt x="97" y="63"/>
                  </a:cubicBezTo>
                  <a:cubicBezTo>
                    <a:pt x="97" y="64"/>
                    <a:pt x="97" y="65"/>
                    <a:pt x="97" y="66"/>
                  </a:cubicBezTo>
                  <a:cubicBezTo>
                    <a:pt x="98" y="68"/>
                    <a:pt x="97" y="70"/>
                    <a:pt x="96" y="71"/>
                  </a:cubicBezTo>
                  <a:cubicBezTo>
                    <a:pt x="95" y="71"/>
                    <a:pt x="94" y="71"/>
                    <a:pt x="93" y="71"/>
                  </a:cubicBezTo>
                  <a:cubicBezTo>
                    <a:pt x="90" y="71"/>
                    <a:pt x="84" y="70"/>
                    <a:pt x="82" y="68"/>
                  </a:cubicBezTo>
                  <a:cubicBezTo>
                    <a:pt x="82" y="68"/>
                    <a:pt x="81" y="67"/>
                    <a:pt x="81" y="67"/>
                  </a:cubicBezTo>
                  <a:cubicBezTo>
                    <a:pt x="81" y="67"/>
                    <a:pt x="81" y="68"/>
                    <a:pt x="80" y="68"/>
                  </a:cubicBezTo>
                  <a:cubicBezTo>
                    <a:pt x="79" y="70"/>
                    <a:pt x="77" y="70"/>
                    <a:pt x="74" y="69"/>
                  </a:cubicBezTo>
                  <a:cubicBezTo>
                    <a:pt x="72" y="69"/>
                    <a:pt x="71" y="67"/>
                    <a:pt x="70" y="66"/>
                  </a:cubicBezTo>
                  <a:cubicBezTo>
                    <a:pt x="69" y="66"/>
                    <a:pt x="69" y="66"/>
                    <a:pt x="69" y="66"/>
                  </a:cubicBezTo>
                  <a:cubicBezTo>
                    <a:pt x="68" y="68"/>
                    <a:pt x="66" y="68"/>
                    <a:pt x="64" y="68"/>
                  </a:cubicBezTo>
                  <a:cubicBezTo>
                    <a:pt x="60" y="68"/>
                    <a:pt x="58" y="65"/>
                    <a:pt x="57" y="63"/>
                  </a:cubicBezTo>
                  <a:cubicBezTo>
                    <a:pt x="57" y="63"/>
                    <a:pt x="57" y="63"/>
                    <a:pt x="57" y="63"/>
                  </a:cubicBezTo>
                  <a:cubicBezTo>
                    <a:pt x="57" y="63"/>
                    <a:pt x="57" y="64"/>
                    <a:pt x="56" y="64"/>
                  </a:cubicBezTo>
                  <a:cubicBezTo>
                    <a:pt x="56" y="65"/>
                    <a:pt x="55" y="66"/>
                    <a:pt x="53" y="66"/>
                  </a:cubicBezTo>
                  <a:cubicBezTo>
                    <a:pt x="52" y="66"/>
                    <a:pt x="52" y="66"/>
                    <a:pt x="52" y="66"/>
                  </a:cubicBezTo>
                  <a:cubicBezTo>
                    <a:pt x="49" y="66"/>
                    <a:pt x="47" y="65"/>
                    <a:pt x="46" y="62"/>
                  </a:cubicBezTo>
                  <a:cubicBezTo>
                    <a:pt x="46" y="61"/>
                    <a:pt x="46" y="61"/>
                    <a:pt x="45" y="61"/>
                  </a:cubicBezTo>
                  <a:cubicBezTo>
                    <a:pt x="44" y="63"/>
                    <a:pt x="42" y="64"/>
                    <a:pt x="37" y="62"/>
                  </a:cubicBezTo>
                  <a:cubicBezTo>
                    <a:pt x="35" y="61"/>
                    <a:pt x="35" y="60"/>
                    <a:pt x="34" y="59"/>
                  </a:cubicBezTo>
                  <a:cubicBezTo>
                    <a:pt x="34" y="58"/>
                    <a:pt x="34" y="58"/>
                    <a:pt x="33" y="57"/>
                  </a:cubicBezTo>
                  <a:cubicBezTo>
                    <a:pt x="33" y="58"/>
                    <a:pt x="33" y="58"/>
                    <a:pt x="32" y="59"/>
                  </a:cubicBezTo>
                  <a:cubicBezTo>
                    <a:pt x="32" y="59"/>
                    <a:pt x="31" y="60"/>
                    <a:pt x="30" y="60"/>
                  </a:cubicBezTo>
                  <a:cubicBezTo>
                    <a:pt x="28" y="60"/>
                    <a:pt x="27" y="60"/>
                    <a:pt x="25" y="59"/>
                  </a:cubicBezTo>
                  <a:cubicBezTo>
                    <a:pt x="24" y="59"/>
                    <a:pt x="24" y="59"/>
                    <a:pt x="24" y="59"/>
                  </a:cubicBezTo>
                  <a:cubicBezTo>
                    <a:pt x="23" y="58"/>
                    <a:pt x="22" y="58"/>
                    <a:pt x="22" y="58"/>
                  </a:cubicBezTo>
                  <a:cubicBezTo>
                    <a:pt x="21" y="58"/>
                    <a:pt x="19" y="57"/>
                    <a:pt x="19" y="55"/>
                  </a:cubicBezTo>
                  <a:cubicBezTo>
                    <a:pt x="19" y="54"/>
                    <a:pt x="19" y="54"/>
                    <a:pt x="19" y="54"/>
                  </a:cubicBezTo>
                  <a:cubicBezTo>
                    <a:pt x="19" y="53"/>
                    <a:pt x="19" y="53"/>
                    <a:pt x="19" y="53"/>
                  </a:cubicBezTo>
                  <a:cubicBezTo>
                    <a:pt x="19" y="53"/>
                    <a:pt x="19" y="53"/>
                    <a:pt x="18" y="53"/>
                  </a:cubicBezTo>
                  <a:cubicBezTo>
                    <a:pt x="18" y="56"/>
                    <a:pt x="15" y="57"/>
                    <a:pt x="14" y="58"/>
                  </a:cubicBezTo>
                  <a:cubicBezTo>
                    <a:pt x="13" y="58"/>
                    <a:pt x="12" y="59"/>
                    <a:pt x="12" y="59"/>
                  </a:cubicBezTo>
                  <a:cubicBezTo>
                    <a:pt x="11" y="60"/>
                    <a:pt x="11" y="60"/>
                    <a:pt x="11" y="60"/>
                  </a:cubicBezTo>
                  <a:cubicBezTo>
                    <a:pt x="12" y="62"/>
                    <a:pt x="12" y="64"/>
                    <a:pt x="11" y="65"/>
                  </a:cubicBezTo>
                  <a:cubicBezTo>
                    <a:pt x="11" y="66"/>
                    <a:pt x="9" y="67"/>
                    <a:pt x="6" y="67"/>
                  </a:cubicBezTo>
                  <a:cubicBezTo>
                    <a:pt x="7" y="69"/>
                    <a:pt x="8" y="69"/>
                    <a:pt x="9" y="70"/>
                  </a:cubicBezTo>
                  <a:cubicBezTo>
                    <a:pt x="12" y="71"/>
                    <a:pt x="16" y="73"/>
                    <a:pt x="19" y="75"/>
                  </a:cubicBezTo>
                  <a:cubicBezTo>
                    <a:pt x="23" y="77"/>
                    <a:pt x="27" y="79"/>
                    <a:pt x="32" y="81"/>
                  </a:cubicBezTo>
                  <a:cubicBezTo>
                    <a:pt x="35" y="82"/>
                    <a:pt x="35" y="84"/>
                    <a:pt x="35" y="85"/>
                  </a:cubicBezTo>
                  <a:cubicBezTo>
                    <a:pt x="35" y="85"/>
                    <a:pt x="35" y="86"/>
                    <a:pt x="35" y="86"/>
                  </a:cubicBezTo>
                  <a:cubicBezTo>
                    <a:pt x="35" y="86"/>
                    <a:pt x="36" y="86"/>
                    <a:pt x="37" y="86"/>
                  </a:cubicBezTo>
                  <a:cubicBezTo>
                    <a:pt x="37" y="86"/>
                    <a:pt x="37" y="86"/>
                    <a:pt x="37" y="86"/>
                  </a:cubicBezTo>
                  <a:cubicBezTo>
                    <a:pt x="41" y="86"/>
                    <a:pt x="42" y="89"/>
                    <a:pt x="42" y="90"/>
                  </a:cubicBezTo>
                  <a:cubicBezTo>
                    <a:pt x="42" y="90"/>
                    <a:pt x="42" y="90"/>
                    <a:pt x="42" y="90"/>
                  </a:cubicBezTo>
                  <a:cubicBezTo>
                    <a:pt x="43" y="90"/>
                    <a:pt x="43" y="90"/>
                    <a:pt x="43" y="90"/>
                  </a:cubicBezTo>
                  <a:cubicBezTo>
                    <a:pt x="43" y="90"/>
                    <a:pt x="44" y="90"/>
                    <a:pt x="44" y="90"/>
                  </a:cubicBezTo>
                  <a:cubicBezTo>
                    <a:pt x="45" y="91"/>
                    <a:pt x="47" y="91"/>
                    <a:pt x="47" y="93"/>
                  </a:cubicBezTo>
                  <a:cubicBezTo>
                    <a:pt x="48" y="95"/>
                    <a:pt x="49" y="95"/>
                    <a:pt x="51" y="96"/>
                  </a:cubicBezTo>
                  <a:cubicBezTo>
                    <a:pt x="53" y="97"/>
                    <a:pt x="55" y="97"/>
                    <a:pt x="56" y="99"/>
                  </a:cubicBezTo>
                  <a:cubicBezTo>
                    <a:pt x="59" y="100"/>
                    <a:pt x="60" y="102"/>
                    <a:pt x="60" y="103"/>
                  </a:cubicBezTo>
                  <a:cubicBezTo>
                    <a:pt x="60" y="103"/>
                    <a:pt x="61" y="103"/>
                    <a:pt x="61" y="103"/>
                  </a:cubicBezTo>
                  <a:cubicBezTo>
                    <a:pt x="64" y="103"/>
                    <a:pt x="65" y="104"/>
                    <a:pt x="65" y="106"/>
                  </a:cubicBezTo>
                  <a:cubicBezTo>
                    <a:pt x="65" y="106"/>
                    <a:pt x="65" y="106"/>
                    <a:pt x="67" y="106"/>
                  </a:cubicBezTo>
                  <a:cubicBezTo>
                    <a:pt x="68" y="107"/>
                    <a:pt x="70" y="108"/>
                    <a:pt x="71" y="110"/>
                  </a:cubicBezTo>
                  <a:close/>
                </a:path>
              </a:pathLst>
            </a:custGeom>
            <a:grpFill/>
            <a:ln w="9525">
              <a:solidFill>
                <a:schemeClr val="accent1"/>
              </a:solidFill>
              <a:round/>
            </a:ln>
          </p:spPr>
          <p:txBody>
            <a:bodyPr vert="horz" wrap="square" lIns="91440" tIns="45720" rIns="91440" bIns="45720" numCol="1" anchor="t" anchorCtr="0" compatLnSpc="1"/>
            <a:lstStyle/>
            <a:p>
              <a:endParaRPr lang="zh-CN" altLang="en-US" dirty="0"/>
            </a:p>
          </p:txBody>
        </p:sp>
        <p:sp>
          <p:nvSpPr>
            <p:cNvPr id="44" name="Freeform 11"/>
            <p:cNvSpPr/>
            <p:nvPr/>
          </p:nvSpPr>
          <p:spPr bwMode="auto">
            <a:xfrm>
              <a:off x="3757" y="1938"/>
              <a:ext cx="130" cy="183"/>
            </a:xfrm>
            <a:custGeom>
              <a:avLst/>
              <a:gdLst>
                <a:gd name="T0" fmla="*/ 62 w 76"/>
                <a:gd name="T1" fmla="*/ 8 h 106"/>
                <a:gd name="T2" fmla="*/ 73 w 76"/>
                <a:gd name="T3" fmla="*/ 32 h 106"/>
                <a:gd name="T4" fmla="*/ 70 w 76"/>
                <a:gd name="T5" fmla="*/ 32 h 106"/>
                <a:gd name="T6" fmla="*/ 60 w 76"/>
                <a:gd name="T7" fmla="*/ 11 h 106"/>
                <a:gd name="T8" fmla="*/ 37 w 76"/>
                <a:gd name="T9" fmla="*/ 3 h 106"/>
                <a:gd name="T10" fmla="*/ 14 w 76"/>
                <a:gd name="T11" fmla="*/ 9 h 106"/>
                <a:gd name="T12" fmla="*/ 5 w 76"/>
                <a:gd name="T13" fmla="*/ 25 h 106"/>
                <a:gd name="T14" fmla="*/ 17 w 76"/>
                <a:gd name="T15" fmla="*/ 41 h 106"/>
                <a:gd name="T16" fmla="*/ 38 w 76"/>
                <a:gd name="T17" fmla="*/ 48 h 106"/>
                <a:gd name="T18" fmla="*/ 64 w 76"/>
                <a:gd name="T19" fmla="*/ 57 h 106"/>
                <a:gd name="T20" fmla="*/ 76 w 76"/>
                <a:gd name="T21" fmla="*/ 78 h 106"/>
                <a:gd name="T22" fmla="*/ 65 w 76"/>
                <a:gd name="T23" fmla="*/ 99 h 106"/>
                <a:gd name="T24" fmla="*/ 38 w 76"/>
                <a:gd name="T25" fmla="*/ 106 h 106"/>
                <a:gd name="T26" fmla="*/ 12 w 76"/>
                <a:gd name="T27" fmla="*/ 97 h 106"/>
                <a:gd name="T28" fmla="*/ 0 w 76"/>
                <a:gd name="T29" fmla="*/ 70 h 106"/>
                <a:gd name="T30" fmla="*/ 3 w 76"/>
                <a:gd name="T31" fmla="*/ 70 h 106"/>
                <a:gd name="T32" fmla="*/ 14 w 76"/>
                <a:gd name="T33" fmla="*/ 94 h 106"/>
                <a:gd name="T34" fmla="*/ 38 w 76"/>
                <a:gd name="T35" fmla="*/ 102 h 106"/>
                <a:gd name="T36" fmla="*/ 63 w 76"/>
                <a:gd name="T37" fmla="*/ 96 h 106"/>
                <a:gd name="T38" fmla="*/ 72 w 76"/>
                <a:gd name="T39" fmla="*/ 78 h 106"/>
                <a:gd name="T40" fmla="*/ 61 w 76"/>
                <a:gd name="T41" fmla="*/ 60 h 106"/>
                <a:gd name="T42" fmla="*/ 37 w 76"/>
                <a:gd name="T43" fmla="*/ 51 h 106"/>
                <a:gd name="T44" fmla="*/ 14 w 76"/>
                <a:gd name="T45" fmla="*/ 44 h 106"/>
                <a:gd name="T46" fmla="*/ 2 w 76"/>
                <a:gd name="T47" fmla="*/ 25 h 106"/>
                <a:gd name="T48" fmla="*/ 13 w 76"/>
                <a:gd name="T49" fmla="*/ 6 h 106"/>
                <a:gd name="T50" fmla="*/ 37 w 76"/>
                <a:gd name="T51" fmla="*/ 0 h 106"/>
                <a:gd name="T52" fmla="*/ 62 w 76"/>
                <a:gd name="T53" fmla="*/ 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 h="106">
                  <a:moveTo>
                    <a:pt x="62" y="8"/>
                  </a:moveTo>
                  <a:cubicBezTo>
                    <a:pt x="69" y="14"/>
                    <a:pt x="72" y="22"/>
                    <a:pt x="73" y="32"/>
                  </a:cubicBezTo>
                  <a:cubicBezTo>
                    <a:pt x="70" y="32"/>
                    <a:pt x="70" y="32"/>
                    <a:pt x="70" y="32"/>
                  </a:cubicBezTo>
                  <a:cubicBezTo>
                    <a:pt x="69" y="23"/>
                    <a:pt x="66" y="16"/>
                    <a:pt x="60" y="11"/>
                  </a:cubicBezTo>
                  <a:cubicBezTo>
                    <a:pt x="55" y="6"/>
                    <a:pt x="47" y="3"/>
                    <a:pt x="37" y="3"/>
                  </a:cubicBezTo>
                  <a:cubicBezTo>
                    <a:pt x="27" y="3"/>
                    <a:pt x="20" y="5"/>
                    <a:pt x="14" y="9"/>
                  </a:cubicBezTo>
                  <a:cubicBezTo>
                    <a:pt x="8" y="12"/>
                    <a:pt x="5" y="18"/>
                    <a:pt x="5" y="25"/>
                  </a:cubicBezTo>
                  <a:cubicBezTo>
                    <a:pt x="5" y="32"/>
                    <a:pt x="9" y="37"/>
                    <a:pt x="17" y="41"/>
                  </a:cubicBezTo>
                  <a:cubicBezTo>
                    <a:pt x="20" y="43"/>
                    <a:pt x="27" y="45"/>
                    <a:pt x="38" y="48"/>
                  </a:cubicBezTo>
                  <a:cubicBezTo>
                    <a:pt x="50" y="51"/>
                    <a:pt x="59" y="54"/>
                    <a:pt x="64" y="57"/>
                  </a:cubicBezTo>
                  <a:cubicBezTo>
                    <a:pt x="72" y="62"/>
                    <a:pt x="76" y="69"/>
                    <a:pt x="76" y="78"/>
                  </a:cubicBezTo>
                  <a:cubicBezTo>
                    <a:pt x="76" y="87"/>
                    <a:pt x="72" y="94"/>
                    <a:pt x="65" y="99"/>
                  </a:cubicBezTo>
                  <a:cubicBezTo>
                    <a:pt x="58" y="103"/>
                    <a:pt x="49" y="106"/>
                    <a:pt x="38" y="106"/>
                  </a:cubicBezTo>
                  <a:cubicBezTo>
                    <a:pt x="27" y="106"/>
                    <a:pt x="18" y="103"/>
                    <a:pt x="12" y="97"/>
                  </a:cubicBezTo>
                  <a:cubicBezTo>
                    <a:pt x="5" y="91"/>
                    <a:pt x="1" y="82"/>
                    <a:pt x="0" y="70"/>
                  </a:cubicBezTo>
                  <a:cubicBezTo>
                    <a:pt x="3" y="70"/>
                    <a:pt x="3" y="70"/>
                    <a:pt x="3" y="70"/>
                  </a:cubicBezTo>
                  <a:cubicBezTo>
                    <a:pt x="4" y="81"/>
                    <a:pt x="8" y="89"/>
                    <a:pt x="14" y="94"/>
                  </a:cubicBezTo>
                  <a:cubicBezTo>
                    <a:pt x="20" y="100"/>
                    <a:pt x="28" y="102"/>
                    <a:pt x="38" y="102"/>
                  </a:cubicBezTo>
                  <a:cubicBezTo>
                    <a:pt x="48" y="102"/>
                    <a:pt x="56" y="100"/>
                    <a:pt x="63" y="96"/>
                  </a:cubicBezTo>
                  <a:cubicBezTo>
                    <a:pt x="69" y="91"/>
                    <a:pt x="72" y="86"/>
                    <a:pt x="72" y="78"/>
                  </a:cubicBezTo>
                  <a:cubicBezTo>
                    <a:pt x="72" y="70"/>
                    <a:pt x="69" y="64"/>
                    <a:pt x="61" y="60"/>
                  </a:cubicBezTo>
                  <a:cubicBezTo>
                    <a:pt x="57" y="57"/>
                    <a:pt x="49" y="54"/>
                    <a:pt x="37" y="51"/>
                  </a:cubicBezTo>
                  <a:cubicBezTo>
                    <a:pt x="25" y="48"/>
                    <a:pt x="18" y="46"/>
                    <a:pt x="14" y="44"/>
                  </a:cubicBezTo>
                  <a:cubicBezTo>
                    <a:pt x="6" y="39"/>
                    <a:pt x="2" y="33"/>
                    <a:pt x="2" y="25"/>
                  </a:cubicBezTo>
                  <a:cubicBezTo>
                    <a:pt x="2" y="17"/>
                    <a:pt x="6" y="10"/>
                    <a:pt x="13" y="6"/>
                  </a:cubicBezTo>
                  <a:cubicBezTo>
                    <a:pt x="19" y="2"/>
                    <a:pt x="27" y="0"/>
                    <a:pt x="37" y="0"/>
                  </a:cubicBezTo>
                  <a:cubicBezTo>
                    <a:pt x="48" y="0"/>
                    <a:pt x="56" y="3"/>
                    <a:pt x="62" y="8"/>
                  </a:cubicBez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5" name="Freeform 12"/>
            <p:cNvSpPr/>
            <p:nvPr/>
          </p:nvSpPr>
          <p:spPr bwMode="auto">
            <a:xfrm>
              <a:off x="3899" y="1942"/>
              <a:ext cx="96" cy="179"/>
            </a:xfrm>
            <a:custGeom>
              <a:avLst/>
              <a:gdLst>
                <a:gd name="T0" fmla="*/ 53 w 56"/>
                <a:gd name="T1" fmla="*/ 0 h 104"/>
                <a:gd name="T2" fmla="*/ 56 w 56"/>
                <a:gd name="T3" fmla="*/ 0 h 104"/>
                <a:gd name="T4" fmla="*/ 56 w 56"/>
                <a:gd name="T5" fmla="*/ 70 h 104"/>
                <a:gd name="T6" fmla="*/ 50 w 56"/>
                <a:gd name="T7" fmla="*/ 94 h 104"/>
                <a:gd name="T8" fmla="*/ 27 w 56"/>
                <a:gd name="T9" fmla="*/ 104 h 104"/>
                <a:gd name="T10" fmla="*/ 8 w 56"/>
                <a:gd name="T11" fmla="*/ 97 h 104"/>
                <a:gd name="T12" fmla="*/ 0 w 56"/>
                <a:gd name="T13" fmla="*/ 75 h 104"/>
                <a:gd name="T14" fmla="*/ 0 w 56"/>
                <a:gd name="T15" fmla="*/ 70 h 104"/>
                <a:gd name="T16" fmla="*/ 3 w 56"/>
                <a:gd name="T17" fmla="*/ 70 h 104"/>
                <a:gd name="T18" fmla="*/ 3 w 56"/>
                <a:gd name="T19" fmla="*/ 75 h 104"/>
                <a:gd name="T20" fmla="*/ 27 w 56"/>
                <a:gd name="T21" fmla="*/ 100 h 104"/>
                <a:gd name="T22" fmla="*/ 47 w 56"/>
                <a:gd name="T23" fmla="*/ 92 h 104"/>
                <a:gd name="T24" fmla="*/ 53 w 56"/>
                <a:gd name="T25" fmla="*/ 70 h 104"/>
                <a:gd name="T26" fmla="*/ 53 w 56"/>
                <a:gd name="T27"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104">
                  <a:moveTo>
                    <a:pt x="53" y="0"/>
                  </a:moveTo>
                  <a:cubicBezTo>
                    <a:pt x="56" y="0"/>
                    <a:pt x="56" y="0"/>
                    <a:pt x="56" y="0"/>
                  </a:cubicBezTo>
                  <a:cubicBezTo>
                    <a:pt x="56" y="70"/>
                    <a:pt x="56" y="70"/>
                    <a:pt x="56" y="70"/>
                  </a:cubicBezTo>
                  <a:cubicBezTo>
                    <a:pt x="56" y="80"/>
                    <a:pt x="54" y="88"/>
                    <a:pt x="50" y="94"/>
                  </a:cubicBezTo>
                  <a:cubicBezTo>
                    <a:pt x="45" y="100"/>
                    <a:pt x="37" y="104"/>
                    <a:pt x="27" y="104"/>
                  </a:cubicBezTo>
                  <a:cubicBezTo>
                    <a:pt x="19" y="104"/>
                    <a:pt x="12" y="101"/>
                    <a:pt x="8" y="97"/>
                  </a:cubicBezTo>
                  <a:cubicBezTo>
                    <a:pt x="2" y="92"/>
                    <a:pt x="0" y="84"/>
                    <a:pt x="0" y="75"/>
                  </a:cubicBezTo>
                  <a:cubicBezTo>
                    <a:pt x="0" y="70"/>
                    <a:pt x="0" y="70"/>
                    <a:pt x="0" y="70"/>
                  </a:cubicBezTo>
                  <a:cubicBezTo>
                    <a:pt x="3" y="70"/>
                    <a:pt x="3" y="70"/>
                    <a:pt x="3" y="70"/>
                  </a:cubicBezTo>
                  <a:cubicBezTo>
                    <a:pt x="3" y="75"/>
                    <a:pt x="3" y="75"/>
                    <a:pt x="3" y="75"/>
                  </a:cubicBezTo>
                  <a:cubicBezTo>
                    <a:pt x="3" y="92"/>
                    <a:pt x="11" y="100"/>
                    <a:pt x="27" y="100"/>
                  </a:cubicBezTo>
                  <a:cubicBezTo>
                    <a:pt x="36" y="100"/>
                    <a:pt x="43" y="97"/>
                    <a:pt x="47" y="92"/>
                  </a:cubicBezTo>
                  <a:cubicBezTo>
                    <a:pt x="51" y="87"/>
                    <a:pt x="53" y="80"/>
                    <a:pt x="53" y="70"/>
                  </a:cubicBezTo>
                  <a:lnTo>
                    <a:pt x="53" y="0"/>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6" name="Freeform 13"/>
            <p:cNvSpPr/>
            <p:nvPr/>
          </p:nvSpPr>
          <p:spPr bwMode="auto">
            <a:xfrm>
              <a:off x="4019" y="1942"/>
              <a:ext cx="142" cy="175"/>
            </a:xfrm>
            <a:custGeom>
              <a:avLst/>
              <a:gdLst>
                <a:gd name="T0" fmla="*/ 0 w 142"/>
                <a:gd name="T1" fmla="*/ 0 h 175"/>
                <a:gd name="T2" fmla="*/ 142 w 142"/>
                <a:gd name="T3" fmla="*/ 0 h 175"/>
                <a:gd name="T4" fmla="*/ 142 w 142"/>
                <a:gd name="T5" fmla="*/ 5 h 175"/>
                <a:gd name="T6" fmla="*/ 73 w 142"/>
                <a:gd name="T7" fmla="*/ 5 h 175"/>
                <a:gd name="T8" fmla="*/ 73 w 142"/>
                <a:gd name="T9" fmla="*/ 175 h 175"/>
                <a:gd name="T10" fmla="*/ 68 w 142"/>
                <a:gd name="T11" fmla="*/ 175 h 175"/>
                <a:gd name="T12" fmla="*/ 68 w 142"/>
                <a:gd name="T13" fmla="*/ 5 h 175"/>
                <a:gd name="T14" fmla="*/ 0 w 142"/>
                <a:gd name="T15" fmla="*/ 5 h 175"/>
                <a:gd name="T16" fmla="*/ 0 w 142"/>
                <a:gd name="T17"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 h="175">
                  <a:moveTo>
                    <a:pt x="0" y="0"/>
                  </a:moveTo>
                  <a:lnTo>
                    <a:pt x="142" y="0"/>
                  </a:lnTo>
                  <a:lnTo>
                    <a:pt x="142" y="5"/>
                  </a:lnTo>
                  <a:lnTo>
                    <a:pt x="73" y="5"/>
                  </a:lnTo>
                  <a:lnTo>
                    <a:pt x="73" y="175"/>
                  </a:lnTo>
                  <a:lnTo>
                    <a:pt x="68" y="175"/>
                  </a:lnTo>
                  <a:lnTo>
                    <a:pt x="68" y="5"/>
                  </a:lnTo>
                  <a:lnTo>
                    <a:pt x="0" y="5"/>
                  </a:lnTo>
                  <a:lnTo>
                    <a:pt x="0" y="0"/>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7" name="Freeform 14"/>
            <p:cNvSpPr/>
            <p:nvPr/>
          </p:nvSpPr>
          <p:spPr bwMode="auto">
            <a:xfrm>
              <a:off x="4183" y="1942"/>
              <a:ext cx="130" cy="179"/>
            </a:xfrm>
            <a:custGeom>
              <a:avLst/>
              <a:gdLst>
                <a:gd name="T0" fmla="*/ 0 w 76"/>
                <a:gd name="T1" fmla="*/ 0 h 104"/>
                <a:gd name="T2" fmla="*/ 4 w 76"/>
                <a:gd name="T3" fmla="*/ 0 h 104"/>
                <a:gd name="T4" fmla="*/ 4 w 76"/>
                <a:gd name="T5" fmla="*/ 62 h 104"/>
                <a:gd name="T6" fmla="*/ 12 w 76"/>
                <a:gd name="T7" fmla="*/ 90 h 104"/>
                <a:gd name="T8" fmla="*/ 38 w 76"/>
                <a:gd name="T9" fmla="*/ 100 h 104"/>
                <a:gd name="T10" fmla="*/ 65 w 76"/>
                <a:gd name="T11" fmla="*/ 90 h 104"/>
                <a:gd name="T12" fmla="*/ 73 w 76"/>
                <a:gd name="T13" fmla="*/ 62 h 104"/>
                <a:gd name="T14" fmla="*/ 73 w 76"/>
                <a:gd name="T15" fmla="*/ 0 h 104"/>
                <a:gd name="T16" fmla="*/ 76 w 76"/>
                <a:gd name="T17" fmla="*/ 0 h 104"/>
                <a:gd name="T18" fmla="*/ 76 w 76"/>
                <a:gd name="T19" fmla="*/ 62 h 104"/>
                <a:gd name="T20" fmla="*/ 68 w 76"/>
                <a:gd name="T21" fmla="*/ 92 h 104"/>
                <a:gd name="T22" fmla="*/ 38 w 76"/>
                <a:gd name="T23" fmla="*/ 104 h 104"/>
                <a:gd name="T24" fmla="*/ 9 w 76"/>
                <a:gd name="T25" fmla="*/ 92 h 104"/>
                <a:gd name="T26" fmla="*/ 0 w 76"/>
                <a:gd name="T27" fmla="*/ 62 h 104"/>
                <a:gd name="T28" fmla="*/ 0 w 76"/>
                <a:gd name="T2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04">
                  <a:moveTo>
                    <a:pt x="0" y="0"/>
                  </a:moveTo>
                  <a:cubicBezTo>
                    <a:pt x="4" y="0"/>
                    <a:pt x="4" y="0"/>
                    <a:pt x="4" y="0"/>
                  </a:cubicBezTo>
                  <a:cubicBezTo>
                    <a:pt x="4" y="62"/>
                    <a:pt x="4" y="62"/>
                    <a:pt x="4" y="62"/>
                  </a:cubicBezTo>
                  <a:cubicBezTo>
                    <a:pt x="4" y="74"/>
                    <a:pt x="6" y="83"/>
                    <a:pt x="12" y="90"/>
                  </a:cubicBezTo>
                  <a:cubicBezTo>
                    <a:pt x="17" y="97"/>
                    <a:pt x="26" y="100"/>
                    <a:pt x="38" y="100"/>
                  </a:cubicBezTo>
                  <a:cubicBezTo>
                    <a:pt x="50" y="100"/>
                    <a:pt x="59" y="97"/>
                    <a:pt x="65" y="90"/>
                  </a:cubicBezTo>
                  <a:cubicBezTo>
                    <a:pt x="70" y="83"/>
                    <a:pt x="73" y="74"/>
                    <a:pt x="73" y="62"/>
                  </a:cubicBezTo>
                  <a:cubicBezTo>
                    <a:pt x="73" y="0"/>
                    <a:pt x="73" y="0"/>
                    <a:pt x="73" y="0"/>
                  </a:cubicBezTo>
                  <a:cubicBezTo>
                    <a:pt x="76" y="0"/>
                    <a:pt x="76" y="0"/>
                    <a:pt x="76" y="0"/>
                  </a:cubicBezTo>
                  <a:cubicBezTo>
                    <a:pt x="76" y="62"/>
                    <a:pt x="76" y="62"/>
                    <a:pt x="76" y="62"/>
                  </a:cubicBezTo>
                  <a:cubicBezTo>
                    <a:pt x="76" y="75"/>
                    <a:pt x="73" y="85"/>
                    <a:pt x="68" y="92"/>
                  </a:cubicBezTo>
                  <a:cubicBezTo>
                    <a:pt x="61" y="100"/>
                    <a:pt x="52" y="104"/>
                    <a:pt x="38" y="104"/>
                  </a:cubicBezTo>
                  <a:cubicBezTo>
                    <a:pt x="25" y="104"/>
                    <a:pt x="15" y="100"/>
                    <a:pt x="9" y="92"/>
                  </a:cubicBezTo>
                  <a:cubicBezTo>
                    <a:pt x="3" y="85"/>
                    <a:pt x="0" y="75"/>
                    <a:pt x="0" y="62"/>
                  </a:cubicBezTo>
                  <a:lnTo>
                    <a:pt x="0" y="0"/>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grpSp>
      <p:cxnSp>
        <p:nvCxnSpPr>
          <p:cNvPr id="48" name="直接连接符 47"/>
          <p:cNvCxnSpPr>
            <a:stCxn id="40" idx="36"/>
          </p:cNvCxnSpPr>
          <p:nvPr/>
        </p:nvCxnSpPr>
        <p:spPr>
          <a:xfrm flipH="1" flipV="1">
            <a:off x="3" y="1051700"/>
            <a:ext cx="5920897" cy="552"/>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50" name="图片 49" descr="文本&#10;&#10;中度可信度描述已自动生成"/>
          <p:cNvPicPr>
            <a:picLocks noChangeAspect="1"/>
          </p:cNvPicPr>
          <p:nvPr/>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0" y="6296878"/>
            <a:ext cx="1706880" cy="56112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场景描述</a:t>
            </a:r>
          </a:p>
        </p:txBody>
      </p:sp>
      <p:sp>
        <p:nvSpPr>
          <p:cNvPr id="6" name="文本框 5"/>
          <p:cNvSpPr txBox="1"/>
          <p:nvPr/>
        </p:nvSpPr>
        <p:spPr>
          <a:xfrm>
            <a:off x="355602" y="1126435"/>
            <a:ext cx="4618382" cy="369332"/>
          </a:xfrm>
          <a:prstGeom prst="rect">
            <a:avLst/>
          </a:prstGeom>
          <a:noFill/>
        </p:spPr>
        <p:txBody>
          <a:bodyPr wrap="square" rtlCol="0">
            <a:spAutoFit/>
          </a:bodyPr>
          <a:lstStyle/>
          <a:p>
            <a:r>
              <a:rPr lang="zh-CN" altLang="en-US" dirty="0"/>
              <a:t>结合核心功能和</a:t>
            </a:r>
            <a:r>
              <a:rPr lang="en-US" altLang="zh-CN" dirty="0"/>
              <a:t>UI</a:t>
            </a:r>
            <a:r>
              <a:rPr lang="zh-CN" altLang="en-US" dirty="0"/>
              <a:t>设计编写用例场景，如：</a:t>
            </a:r>
          </a:p>
        </p:txBody>
      </p:sp>
      <p:sp>
        <p:nvSpPr>
          <p:cNvPr id="12" name="文本框 11"/>
          <p:cNvSpPr txBox="1"/>
          <p:nvPr/>
        </p:nvSpPr>
        <p:spPr>
          <a:xfrm>
            <a:off x="1842053" y="1948070"/>
            <a:ext cx="742121" cy="369332"/>
          </a:xfrm>
          <a:prstGeom prst="rect">
            <a:avLst/>
          </a:prstGeom>
          <a:noFill/>
        </p:spPr>
        <p:txBody>
          <a:bodyPr wrap="square" rtlCol="0">
            <a:spAutoFit/>
          </a:bodyPr>
          <a:lstStyle/>
          <a:p>
            <a:r>
              <a:rPr lang="en-US" altLang="zh-CN" dirty="0"/>
              <a:t>Given</a:t>
            </a:r>
            <a:endParaRPr lang="zh-CN" altLang="en-US" dirty="0"/>
          </a:p>
        </p:txBody>
      </p:sp>
      <p:sp>
        <p:nvSpPr>
          <p:cNvPr id="15" name="文本框 14"/>
          <p:cNvSpPr txBox="1"/>
          <p:nvPr/>
        </p:nvSpPr>
        <p:spPr>
          <a:xfrm>
            <a:off x="4193003" y="1948070"/>
            <a:ext cx="742121" cy="369332"/>
          </a:xfrm>
          <a:prstGeom prst="rect">
            <a:avLst/>
          </a:prstGeom>
          <a:noFill/>
        </p:spPr>
        <p:txBody>
          <a:bodyPr wrap="square" rtlCol="0">
            <a:spAutoFit/>
          </a:bodyPr>
          <a:lstStyle/>
          <a:p>
            <a:r>
              <a:rPr lang="en-US" altLang="zh-CN" dirty="0"/>
              <a:t>When</a:t>
            </a:r>
            <a:endParaRPr lang="zh-CN" altLang="en-US" dirty="0"/>
          </a:p>
        </p:txBody>
      </p:sp>
      <p:sp>
        <p:nvSpPr>
          <p:cNvPr id="17" name="文本框 16"/>
          <p:cNvSpPr txBox="1"/>
          <p:nvPr/>
        </p:nvSpPr>
        <p:spPr>
          <a:xfrm>
            <a:off x="6543953" y="1948070"/>
            <a:ext cx="742121" cy="369332"/>
          </a:xfrm>
          <a:prstGeom prst="rect">
            <a:avLst/>
          </a:prstGeom>
          <a:noFill/>
        </p:spPr>
        <p:txBody>
          <a:bodyPr wrap="square" rtlCol="0">
            <a:spAutoFit/>
          </a:bodyPr>
          <a:lstStyle/>
          <a:p>
            <a:r>
              <a:rPr lang="en-US" altLang="zh-CN" dirty="0"/>
              <a:t>Then</a:t>
            </a:r>
            <a:endParaRPr lang="zh-CN" altLang="en-US" dirty="0"/>
          </a:p>
        </p:txBody>
      </p:sp>
      <p:sp>
        <p:nvSpPr>
          <p:cNvPr id="21" name="文本框 20"/>
          <p:cNvSpPr txBox="1"/>
          <p:nvPr/>
        </p:nvSpPr>
        <p:spPr>
          <a:xfrm>
            <a:off x="1490870" y="2657061"/>
            <a:ext cx="1444486" cy="369332"/>
          </a:xfrm>
          <a:prstGeom prst="rect">
            <a:avLst/>
          </a:prstGeom>
          <a:noFill/>
        </p:spPr>
        <p:txBody>
          <a:bodyPr wrap="square" rtlCol="0">
            <a:spAutoFit/>
          </a:bodyPr>
          <a:lstStyle/>
          <a:p>
            <a:r>
              <a:rPr lang="zh-CN" altLang="en-US" dirty="0"/>
              <a:t>用户未登录</a:t>
            </a:r>
          </a:p>
        </p:txBody>
      </p:sp>
      <p:sp>
        <p:nvSpPr>
          <p:cNvPr id="23" name="文本框 22"/>
          <p:cNvSpPr txBox="1"/>
          <p:nvPr/>
        </p:nvSpPr>
        <p:spPr>
          <a:xfrm>
            <a:off x="3415748" y="2657061"/>
            <a:ext cx="2312504" cy="369332"/>
          </a:xfrm>
          <a:prstGeom prst="rect">
            <a:avLst/>
          </a:prstGeom>
          <a:noFill/>
        </p:spPr>
        <p:txBody>
          <a:bodyPr wrap="square" rtlCol="0">
            <a:spAutoFit/>
          </a:bodyPr>
          <a:lstStyle/>
          <a:p>
            <a:r>
              <a:rPr lang="zh-CN" altLang="en-US" dirty="0"/>
              <a:t>点击“我的</a:t>
            </a:r>
            <a:r>
              <a:rPr lang="en-US" altLang="zh-CN" dirty="0"/>
              <a:t>12306</a:t>
            </a:r>
            <a:r>
              <a:rPr lang="zh-CN" altLang="en-US" dirty="0"/>
              <a:t>”</a:t>
            </a:r>
          </a:p>
        </p:txBody>
      </p:sp>
      <p:sp>
        <p:nvSpPr>
          <p:cNvPr id="26" name="文本框 25"/>
          <p:cNvSpPr txBox="1"/>
          <p:nvPr/>
        </p:nvSpPr>
        <p:spPr>
          <a:xfrm>
            <a:off x="6192770" y="2657061"/>
            <a:ext cx="1444486" cy="369332"/>
          </a:xfrm>
          <a:prstGeom prst="rect">
            <a:avLst/>
          </a:prstGeom>
          <a:noFill/>
        </p:spPr>
        <p:txBody>
          <a:bodyPr wrap="square" rtlCol="0">
            <a:spAutoFit/>
          </a:bodyPr>
          <a:lstStyle/>
          <a:p>
            <a:r>
              <a:rPr lang="zh-CN" altLang="en-US" dirty="0"/>
              <a:t>跳转登录页</a:t>
            </a:r>
          </a:p>
        </p:txBody>
      </p:sp>
      <p:sp>
        <p:nvSpPr>
          <p:cNvPr id="28" name="文本框 27"/>
          <p:cNvSpPr txBox="1"/>
          <p:nvPr/>
        </p:nvSpPr>
        <p:spPr>
          <a:xfrm>
            <a:off x="1490870" y="3478696"/>
            <a:ext cx="1444485" cy="369332"/>
          </a:xfrm>
          <a:prstGeom prst="rect">
            <a:avLst/>
          </a:prstGeom>
          <a:noFill/>
        </p:spPr>
        <p:txBody>
          <a:bodyPr wrap="square" rtlCol="0">
            <a:spAutoFit/>
          </a:bodyPr>
          <a:lstStyle/>
          <a:p>
            <a:r>
              <a:rPr lang="zh-CN" altLang="en-US" dirty="0"/>
              <a:t>用户已登录</a:t>
            </a:r>
          </a:p>
        </p:txBody>
      </p:sp>
      <p:sp>
        <p:nvSpPr>
          <p:cNvPr id="30" name="文本框 29"/>
          <p:cNvSpPr txBox="1"/>
          <p:nvPr/>
        </p:nvSpPr>
        <p:spPr>
          <a:xfrm>
            <a:off x="3415748" y="3462276"/>
            <a:ext cx="2312504" cy="369332"/>
          </a:xfrm>
          <a:prstGeom prst="rect">
            <a:avLst/>
          </a:prstGeom>
          <a:noFill/>
        </p:spPr>
        <p:txBody>
          <a:bodyPr wrap="square" rtlCol="0">
            <a:spAutoFit/>
          </a:bodyPr>
          <a:lstStyle/>
          <a:p>
            <a:r>
              <a:rPr lang="zh-CN" altLang="en-US" dirty="0"/>
              <a:t>点击“我的</a:t>
            </a:r>
            <a:r>
              <a:rPr lang="en-US" altLang="zh-CN" dirty="0"/>
              <a:t>12306</a:t>
            </a:r>
            <a:r>
              <a:rPr lang="zh-CN" altLang="en-US" dirty="0"/>
              <a:t>”</a:t>
            </a:r>
          </a:p>
        </p:txBody>
      </p:sp>
      <p:sp>
        <p:nvSpPr>
          <p:cNvPr id="32" name="文本框 31"/>
          <p:cNvSpPr txBox="1"/>
          <p:nvPr/>
        </p:nvSpPr>
        <p:spPr>
          <a:xfrm>
            <a:off x="5667997" y="3478696"/>
            <a:ext cx="2494031" cy="369332"/>
          </a:xfrm>
          <a:prstGeom prst="rect">
            <a:avLst/>
          </a:prstGeom>
          <a:noFill/>
        </p:spPr>
        <p:txBody>
          <a:bodyPr wrap="square" rtlCol="0">
            <a:spAutoFit/>
          </a:bodyPr>
          <a:lstStyle/>
          <a:p>
            <a:r>
              <a:rPr lang="zh-CN" altLang="en-US" dirty="0"/>
              <a:t>跳转“个人中心”首页</a:t>
            </a:r>
          </a:p>
        </p:txBody>
      </p:sp>
      <p:sp>
        <p:nvSpPr>
          <p:cNvPr id="34" name="文本框 33"/>
          <p:cNvSpPr txBox="1"/>
          <p:nvPr/>
        </p:nvSpPr>
        <p:spPr>
          <a:xfrm>
            <a:off x="1159565" y="4300331"/>
            <a:ext cx="2107094" cy="369332"/>
          </a:xfrm>
          <a:prstGeom prst="rect">
            <a:avLst/>
          </a:prstGeom>
          <a:noFill/>
        </p:spPr>
        <p:txBody>
          <a:bodyPr wrap="square" rtlCol="0">
            <a:spAutoFit/>
          </a:bodyPr>
          <a:lstStyle/>
          <a:p>
            <a:r>
              <a:rPr lang="zh-CN" altLang="en-US" dirty="0"/>
              <a:t>当前无未完成订单</a:t>
            </a:r>
          </a:p>
        </p:txBody>
      </p:sp>
      <p:sp>
        <p:nvSpPr>
          <p:cNvPr id="36" name="文本框 35"/>
          <p:cNvSpPr txBox="1"/>
          <p:nvPr/>
        </p:nvSpPr>
        <p:spPr>
          <a:xfrm>
            <a:off x="3415748" y="4267491"/>
            <a:ext cx="2312504" cy="369332"/>
          </a:xfrm>
          <a:prstGeom prst="rect">
            <a:avLst/>
          </a:prstGeom>
          <a:noFill/>
        </p:spPr>
        <p:txBody>
          <a:bodyPr wrap="square" rtlCol="0">
            <a:spAutoFit/>
          </a:bodyPr>
          <a:lstStyle/>
          <a:p>
            <a:r>
              <a:rPr lang="zh-CN" altLang="en-US" dirty="0"/>
              <a:t>点击“火车票订单”</a:t>
            </a:r>
          </a:p>
        </p:txBody>
      </p:sp>
      <p:sp>
        <p:nvSpPr>
          <p:cNvPr id="38" name="文本框 37"/>
          <p:cNvSpPr txBox="1"/>
          <p:nvPr/>
        </p:nvSpPr>
        <p:spPr>
          <a:xfrm>
            <a:off x="5667997" y="4069498"/>
            <a:ext cx="2494030" cy="830997"/>
          </a:xfrm>
          <a:prstGeom prst="rect">
            <a:avLst/>
          </a:prstGeom>
          <a:noFill/>
        </p:spPr>
        <p:txBody>
          <a:bodyPr wrap="square" rtlCol="0">
            <a:spAutoFit/>
          </a:bodyPr>
          <a:lstStyle/>
          <a:p>
            <a:r>
              <a:rPr lang="zh-CN" altLang="en-US" sz="1600" dirty="0"/>
              <a:t>跳转“未完成订单”，显示为空并提供跳转车票预定板块的接口</a:t>
            </a:r>
          </a:p>
        </p:txBody>
      </p:sp>
      <p:sp>
        <p:nvSpPr>
          <p:cNvPr id="40" name="文本框 39"/>
          <p:cNvSpPr txBox="1"/>
          <p:nvPr/>
        </p:nvSpPr>
        <p:spPr>
          <a:xfrm>
            <a:off x="1159565" y="5132409"/>
            <a:ext cx="2107094" cy="369332"/>
          </a:xfrm>
          <a:prstGeom prst="rect">
            <a:avLst/>
          </a:prstGeom>
          <a:noFill/>
        </p:spPr>
        <p:txBody>
          <a:bodyPr wrap="square" rtlCol="0">
            <a:spAutoFit/>
          </a:bodyPr>
          <a:lstStyle/>
          <a:p>
            <a:r>
              <a:rPr lang="zh-CN" altLang="en-US" dirty="0"/>
              <a:t>当前有未完成订单</a:t>
            </a:r>
          </a:p>
        </p:txBody>
      </p:sp>
      <p:sp>
        <p:nvSpPr>
          <p:cNvPr id="41" name="文本框 40"/>
          <p:cNvSpPr txBox="1"/>
          <p:nvPr/>
        </p:nvSpPr>
        <p:spPr>
          <a:xfrm>
            <a:off x="3415748" y="5132409"/>
            <a:ext cx="2312504" cy="369332"/>
          </a:xfrm>
          <a:prstGeom prst="rect">
            <a:avLst/>
          </a:prstGeom>
          <a:noFill/>
        </p:spPr>
        <p:txBody>
          <a:bodyPr wrap="square" rtlCol="0">
            <a:spAutoFit/>
          </a:bodyPr>
          <a:lstStyle/>
          <a:p>
            <a:r>
              <a:rPr lang="zh-CN" altLang="en-US" dirty="0"/>
              <a:t>点击“火车票订单”</a:t>
            </a:r>
          </a:p>
        </p:txBody>
      </p:sp>
      <p:sp>
        <p:nvSpPr>
          <p:cNvPr id="42" name="文本框 41"/>
          <p:cNvSpPr txBox="1"/>
          <p:nvPr/>
        </p:nvSpPr>
        <p:spPr>
          <a:xfrm>
            <a:off x="5667997" y="4900495"/>
            <a:ext cx="2494030" cy="1077218"/>
          </a:xfrm>
          <a:prstGeom prst="rect">
            <a:avLst/>
          </a:prstGeom>
          <a:noFill/>
        </p:spPr>
        <p:txBody>
          <a:bodyPr wrap="square" rtlCol="0">
            <a:spAutoFit/>
          </a:bodyPr>
          <a:lstStyle/>
          <a:p>
            <a:r>
              <a:rPr lang="zh-CN" altLang="en-US" sz="1600" dirty="0"/>
              <a:t>跳转“未完成订单”，显示未完成支付的车票，不提供跳转车票预定板块的接口</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目录</a:t>
            </a:r>
          </a:p>
        </p:txBody>
      </p:sp>
      <p:sp>
        <p:nvSpPr>
          <p:cNvPr id="28" name="矩形 27"/>
          <p:cNvSpPr/>
          <p:nvPr>
            <p:custDataLst>
              <p:tags r:id="rId1"/>
            </p:custDataLst>
          </p:nvPr>
        </p:nvSpPr>
        <p:spPr>
          <a:xfrm>
            <a:off x="2232000" y="2913874"/>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custDataLst>
              <p:tags r:id="rId2"/>
            </p:custDataLst>
          </p:nvPr>
        </p:nvSpPr>
        <p:spPr>
          <a:xfrm>
            <a:off x="2232000" y="3827048"/>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custDataLst>
              <p:tags r:id="rId3"/>
            </p:custDataLst>
          </p:nvPr>
        </p:nvSpPr>
        <p:spPr>
          <a:xfrm>
            <a:off x="2232000" y="5653396"/>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custDataLst>
              <p:tags r:id="rId4"/>
            </p:custDataLst>
          </p:nvPr>
        </p:nvSpPr>
        <p:spPr>
          <a:xfrm>
            <a:off x="2232000" y="1940562"/>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custDataLst>
              <p:tags r:id="rId5"/>
            </p:custDataLst>
          </p:nvPr>
        </p:nvSpPr>
        <p:spPr>
          <a:xfrm>
            <a:off x="2511522" y="1607358"/>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1</a:t>
            </a:r>
            <a:endParaRPr lang="zh-CN" altLang="en-US" sz="2400" dirty="0">
              <a:latin typeface="Arial Black" panose="020B0A04020102020204" pitchFamily="34" charset="0"/>
            </a:endParaRPr>
          </a:p>
        </p:txBody>
      </p:sp>
      <p:cxnSp>
        <p:nvCxnSpPr>
          <p:cNvPr id="6" name="直接连接符 5"/>
          <p:cNvCxnSpPr/>
          <p:nvPr>
            <p:custDataLst>
              <p:tags r:id="rId6"/>
            </p:custDataLst>
          </p:nvPr>
        </p:nvCxnSpPr>
        <p:spPr>
          <a:xfrm>
            <a:off x="2232000" y="2192129"/>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custDataLst>
              <p:tags r:id="rId7"/>
            </p:custDataLst>
          </p:nvPr>
        </p:nvSpPr>
        <p:spPr>
          <a:xfrm>
            <a:off x="2778320" y="1565794"/>
            <a:ext cx="4061680" cy="584775"/>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网站需求提取</a:t>
            </a:r>
          </a:p>
        </p:txBody>
      </p:sp>
      <p:sp>
        <p:nvSpPr>
          <p:cNvPr id="9" name="矩形 8"/>
          <p:cNvSpPr/>
          <p:nvPr>
            <p:custDataLst>
              <p:tags r:id="rId8"/>
            </p:custDataLst>
          </p:nvPr>
        </p:nvSpPr>
        <p:spPr>
          <a:xfrm>
            <a:off x="2511522" y="2532029"/>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2</a:t>
            </a:r>
            <a:endParaRPr lang="zh-CN" altLang="en-US" sz="2400" dirty="0">
              <a:latin typeface="Arial Black" panose="020B0A04020102020204" pitchFamily="34" charset="0"/>
            </a:endParaRPr>
          </a:p>
        </p:txBody>
      </p:sp>
      <p:cxnSp>
        <p:nvCxnSpPr>
          <p:cNvPr id="10" name="直接连接符 9"/>
          <p:cNvCxnSpPr/>
          <p:nvPr>
            <p:custDataLst>
              <p:tags r:id="rId9"/>
            </p:custDataLst>
          </p:nvPr>
        </p:nvCxnSpPr>
        <p:spPr>
          <a:xfrm>
            <a:off x="2232000" y="3116800"/>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custDataLst>
              <p:tags r:id="rId10"/>
            </p:custDataLst>
          </p:nvPr>
        </p:nvSpPr>
        <p:spPr>
          <a:xfrm>
            <a:off x="2778320" y="2490465"/>
            <a:ext cx="4061680" cy="584775"/>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需求管理</a:t>
            </a:r>
          </a:p>
        </p:txBody>
      </p:sp>
      <p:sp>
        <p:nvSpPr>
          <p:cNvPr id="13" name="矩形 12"/>
          <p:cNvSpPr/>
          <p:nvPr>
            <p:custDataLst>
              <p:tags r:id="rId11"/>
            </p:custDataLst>
          </p:nvPr>
        </p:nvSpPr>
        <p:spPr>
          <a:xfrm>
            <a:off x="2511522" y="3456700"/>
            <a:ext cx="559044" cy="584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3</a:t>
            </a:r>
            <a:endParaRPr lang="zh-CN" altLang="en-US" sz="2400" dirty="0">
              <a:latin typeface="Arial Black" panose="020B0A04020102020204" pitchFamily="34" charset="0"/>
            </a:endParaRPr>
          </a:p>
        </p:txBody>
      </p:sp>
      <p:cxnSp>
        <p:nvCxnSpPr>
          <p:cNvPr id="14" name="直接连接符 13"/>
          <p:cNvCxnSpPr/>
          <p:nvPr>
            <p:custDataLst>
              <p:tags r:id="rId12"/>
            </p:custDataLst>
          </p:nvPr>
        </p:nvCxnSpPr>
        <p:spPr>
          <a:xfrm>
            <a:off x="2232000" y="4041471"/>
            <a:ext cx="4680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custDataLst>
              <p:tags r:id="rId13"/>
            </p:custDataLst>
          </p:nvPr>
        </p:nvSpPr>
        <p:spPr>
          <a:xfrm>
            <a:off x="2778320" y="3415136"/>
            <a:ext cx="4061680" cy="584775"/>
          </a:xfrm>
          <a:prstGeom prst="rect">
            <a:avLst/>
          </a:prstGeom>
          <a:noFill/>
        </p:spPr>
        <p:txBody>
          <a:bodyPr wrap="square" rtlCol="0">
            <a:spAutoFit/>
          </a:bodyPr>
          <a:lstStyle/>
          <a:p>
            <a:pPr algn="ctr"/>
            <a:r>
              <a:rPr lang="en-US" altLang="zh-CN" sz="3200" dirty="0">
                <a:latin typeface="微软雅黑" panose="020B0503020204020204" pitchFamily="34" charset="-122"/>
                <a:ea typeface="微软雅黑" panose="020B0503020204020204" pitchFamily="34" charset="-122"/>
              </a:rPr>
              <a:t>AI</a:t>
            </a:r>
            <a:r>
              <a:rPr lang="zh-CN" altLang="en-US" sz="3200" dirty="0">
                <a:latin typeface="微软雅黑" panose="020B0503020204020204" pitchFamily="34" charset="-122"/>
                <a:ea typeface="微软雅黑" panose="020B0503020204020204" pitchFamily="34" charset="-122"/>
              </a:rPr>
              <a:t>实现</a:t>
            </a:r>
          </a:p>
        </p:txBody>
      </p:sp>
      <p:sp>
        <p:nvSpPr>
          <p:cNvPr id="17" name="矩形 16"/>
          <p:cNvSpPr/>
          <p:nvPr>
            <p:custDataLst>
              <p:tags r:id="rId14"/>
            </p:custDataLst>
          </p:nvPr>
        </p:nvSpPr>
        <p:spPr>
          <a:xfrm>
            <a:off x="2511522" y="4381371"/>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4</a:t>
            </a:r>
            <a:endParaRPr lang="zh-CN" altLang="en-US" sz="2400" dirty="0">
              <a:latin typeface="Arial Black" panose="020B0A04020102020204" pitchFamily="34" charset="0"/>
            </a:endParaRPr>
          </a:p>
        </p:txBody>
      </p:sp>
      <p:cxnSp>
        <p:nvCxnSpPr>
          <p:cNvPr id="18" name="直接连接符 17"/>
          <p:cNvCxnSpPr/>
          <p:nvPr>
            <p:custDataLst>
              <p:tags r:id="rId15"/>
            </p:custDataLst>
          </p:nvPr>
        </p:nvCxnSpPr>
        <p:spPr>
          <a:xfrm>
            <a:off x="2232000" y="4966142"/>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custDataLst>
              <p:tags r:id="rId16"/>
            </p:custDataLst>
          </p:nvPr>
        </p:nvSpPr>
        <p:spPr>
          <a:xfrm>
            <a:off x="2778320" y="4339807"/>
            <a:ext cx="4061680" cy="584775"/>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问题</a:t>
            </a:r>
            <a:r>
              <a:rPr lang="en-US" altLang="zh-CN" sz="3200" dirty="0">
                <a:latin typeface="微软雅黑" panose="020B0503020204020204" pitchFamily="34" charset="-122"/>
                <a:ea typeface="微软雅黑" panose="020B0503020204020204" pitchFamily="34" charset="-122"/>
              </a:rPr>
              <a:t>or</a:t>
            </a:r>
            <a:r>
              <a:rPr lang="zh-CN" altLang="en-US" sz="3200" dirty="0">
                <a:latin typeface="微软雅黑" panose="020B0503020204020204" pitchFamily="34" charset="-122"/>
                <a:ea typeface="微软雅黑" panose="020B0503020204020204" pitchFamily="34" charset="-122"/>
              </a:rPr>
              <a:t>困难</a:t>
            </a:r>
          </a:p>
        </p:txBody>
      </p:sp>
      <p:sp>
        <p:nvSpPr>
          <p:cNvPr id="21" name="矩形 20"/>
          <p:cNvSpPr/>
          <p:nvPr>
            <p:custDataLst>
              <p:tags r:id="rId17"/>
            </p:custDataLst>
          </p:nvPr>
        </p:nvSpPr>
        <p:spPr>
          <a:xfrm>
            <a:off x="2512157" y="5306041"/>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5</a:t>
            </a:r>
            <a:endParaRPr lang="zh-CN" altLang="en-US" sz="2400" dirty="0">
              <a:latin typeface="Arial Black" panose="020B0A04020102020204" pitchFamily="34" charset="0"/>
            </a:endParaRPr>
          </a:p>
        </p:txBody>
      </p:sp>
      <p:cxnSp>
        <p:nvCxnSpPr>
          <p:cNvPr id="22" name="直接连接符 21"/>
          <p:cNvCxnSpPr/>
          <p:nvPr>
            <p:custDataLst>
              <p:tags r:id="rId18"/>
            </p:custDataLst>
          </p:nvPr>
        </p:nvCxnSpPr>
        <p:spPr>
          <a:xfrm>
            <a:off x="2232000" y="5890812"/>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custDataLst>
              <p:tags r:id="rId19"/>
            </p:custDataLst>
          </p:nvPr>
        </p:nvSpPr>
        <p:spPr>
          <a:xfrm>
            <a:off x="2778320" y="5264477"/>
            <a:ext cx="4061680" cy="584775"/>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当前效果</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a:t>核心流程是测试驱动开发</a:t>
            </a:r>
            <a:r>
              <a:rPr lang="en-US" altLang="zh-CN" sz="2400"/>
              <a:t> </a:t>
            </a:r>
            <a:r>
              <a:rPr lang="zh-CN" altLang="en-US" sz="2400"/>
              <a:t>，但每个环节都由</a:t>
            </a:r>
            <a:r>
              <a:rPr lang="en-US" altLang="zh-CN" sz="2400"/>
              <a:t>AI</a:t>
            </a:r>
            <a:r>
              <a:rPr lang="zh-CN" altLang="en-US" sz="2400"/>
              <a:t>深度参与：</a:t>
            </a:r>
          </a:p>
        </p:txBody>
      </p:sp>
      <p:sp>
        <p:nvSpPr>
          <p:cNvPr id="4" name="圆角矩形 2"/>
          <p:cNvSpPr/>
          <p:nvPr/>
        </p:nvSpPr>
        <p:spPr>
          <a:xfrm>
            <a:off x="355283" y="1334770"/>
            <a:ext cx="8416924" cy="868456"/>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   </a:t>
            </a:r>
            <a:r>
              <a:rPr kumimoji="1" lang="zh-CN" altLang="en-US" dirty="0">
                <a:solidFill>
                  <a:schemeClr val="tx1"/>
                </a:solidFill>
              </a:rPr>
              <a:t>需求场景化：将模糊的需求转化为</a:t>
            </a:r>
            <a:r>
              <a:rPr kumimoji="1" lang="en-US" altLang="zh-CN" dirty="0">
                <a:solidFill>
                  <a:schemeClr val="tx1"/>
                </a:solidFill>
              </a:rPr>
              <a:t>AI</a:t>
            </a:r>
            <a:r>
              <a:rPr kumimoji="1" lang="zh-CN" altLang="en-US" dirty="0">
                <a:solidFill>
                  <a:schemeClr val="tx1"/>
                </a:solidFill>
              </a:rPr>
              <a:t>可理解的、结构化的</a:t>
            </a:r>
            <a:r>
              <a:rPr kumimoji="1" lang="en-US" altLang="zh-CN" dirty="0">
                <a:solidFill>
                  <a:schemeClr val="tx1"/>
                </a:solidFill>
              </a:rPr>
              <a:t>Given-When-Then</a:t>
            </a:r>
            <a:r>
              <a:rPr kumimoji="1" lang="zh-CN" altLang="en-US" dirty="0">
                <a:solidFill>
                  <a:schemeClr val="tx1"/>
                </a:solidFill>
              </a:rPr>
              <a:t>场景并生成代码。</a:t>
            </a:r>
            <a:r>
              <a:rPr kumimoji="1" lang="en-US" altLang="zh-CN" dirty="0"/>
              <a:t>1</a:t>
            </a:r>
          </a:p>
        </p:txBody>
      </p:sp>
      <p:sp>
        <p:nvSpPr>
          <p:cNvPr id="5" name="对角圆角矩形 80"/>
          <p:cNvSpPr/>
          <p:nvPr/>
        </p:nvSpPr>
        <p:spPr>
          <a:xfrm>
            <a:off x="355742" y="751784"/>
            <a:ext cx="671417"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en-US" altLang="zh-CN" sz="2800" b="1" dirty="0">
                <a:solidFill>
                  <a:schemeClr val="bg1"/>
                </a:solidFill>
                <a:latin typeface="微软雅黑" panose="020B0503020204020204" pitchFamily="34" charset="-122"/>
                <a:ea typeface="微软雅黑" panose="020B0503020204020204" pitchFamily="34" charset="-122"/>
              </a:rPr>
              <a:t>1</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8" name="圆角矩形 2"/>
          <p:cNvSpPr/>
          <p:nvPr/>
        </p:nvSpPr>
        <p:spPr>
          <a:xfrm>
            <a:off x="371793" y="2560021"/>
            <a:ext cx="8416924" cy="868456"/>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solidFill>
                  <a:schemeClr val="tx1"/>
                </a:solidFill>
              </a:rPr>
              <a:t>生成测试：基于场景，让</a:t>
            </a:r>
            <a:r>
              <a:rPr kumimoji="1" lang="en-US" altLang="zh-CN">
                <a:solidFill>
                  <a:schemeClr val="tx1"/>
                </a:solidFill>
              </a:rPr>
              <a:t>AI</a:t>
            </a:r>
            <a:r>
              <a:rPr kumimoji="1" lang="zh-CN" altLang="en-US">
                <a:solidFill>
                  <a:schemeClr val="tx1"/>
                </a:solidFill>
              </a:rPr>
              <a:t>优先生成可执行的测试用例（</a:t>
            </a:r>
            <a:r>
              <a:rPr kumimoji="1" lang="en-US" altLang="zh-CN">
                <a:solidFill>
                  <a:schemeClr val="tx1"/>
                </a:solidFill>
              </a:rPr>
              <a:t>API</a:t>
            </a:r>
            <a:r>
              <a:rPr kumimoji="1" lang="zh-CN" altLang="en-US">
                <a:solidFill>
                  <a:schemeClr val="tx1"/>
                </a:solidFill>
              </a:rPr>
              <a:t>测试或</a:t>
            </a:r>
            <a:r>
              <a:rPr kumimoji="1" lang="en-US" altLang="zh-CN">
                <a:solidFill>
                  <a:schemeClr val="tx1"/>
                </a:solidFill>
              </a:rPr>
              <a:t>UI</a:t>
            </a:r>
            <a:r>
              <a:rPr kumimoji="1" lang="zh-CN" altLang="en-US">
                <a:solidFill>
                  <a:schemeClr val="tx1"/>
                </a:solidFill>
              </a:rPr>
              <a:t>测试）</a:t>
            </a:r>
            <a:r>
              <a:rPr kumimoji="1" lang="zh-CN" altLang="en-US"/>
              <a:t>。</a:t>
            </a:r>
          </a:p>
        </p:txBody>
      </p:sp>
      <p:sp>
        <p:nvSpPr>
          <p:cNvPr id="9" name="对角圆角矩形 80"/>
          <p:cNvSpPr/>
          <p:nvPr/>
        </p:nvSpPr>
        <p:spPr>
          <a:xfrm>
            <a:off x="363997" y="2203730"/>
            <a:ext cx="671417"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en-US" altLang="zh-CN" sz="2800" b="1" dirty="0">
                <a:solidFill>
                  <a:schemeClr val="bg1"/>
                </a:solidFill>
                <a:latin typeface="微软雅黑" panose="020B0503020204020204" pitchFamily="34" charset="-122"/>
                <a:ea typeface="微软雅黑" panose="020B0503020204020204" pitchFamily="34" charset="-122"/>
              </a:rPr>
              <a:t>2</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11" name="圆角矩形 2"/>
          <p:cNvSpPr/>
          <p:nvPr/>
        </p:nvSpPr>
        <p:spPr>
          <a:xfrm>
            <a:off x="372745" y="4000500"/>
            <a:ext cx="8415655" cy="868680"/>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sym typeface="+mn-ea"/>
              </a:rPr>
              <a:t>修改代码：根据未通过的测试样例进行代码调试。</a:t>
            </a:r>
            <a:r>
              <a:rPr kumimoji="1" lang="en-US" altLang="zh-CN" dirty="0">
                <a:solidFill>
                  <a:schemeClr val="tx1"/>
                </a:solidFill>
                <a:sym typeface="+mn-ea"/>
              </a:rPr>
              <a:t>   </a:t>
            </a:r>
          </a:p>
        </p:txBody>
      </p:sp>
      <p:sp>
        <p:nvSpPr>
          <p:cNvPr id="12" name="对角圆角矩形 80"/>
          <p:cNvSpPr/>
          <p:nvPr/>
        </p:nvSpPr>
        <p:spPr>
          <a:xfrm>
            <a:off x="372252" y="3428123"/>
            <a:ext cx="671417"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en-US" altLang="zh-CN" sz="2800" b="1" dirty="0">
                <a:solidFill>
                  <a:schemeClr val="bg1"/>
                </a:solidFill>
                <a:latin typeface="微软雅黑" panose="020B0503020204020204" pitchFamily="34" charset="-122"/>
                <a:ea typeface="微软雅黑" panose="020B0503020204020204" pitchFamily="34" charset="-122"/>
              </a:rPr>
              <a:t>3</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14" name="圆角矩形 2"/>
          <p:cNvSpPr/>
          <p:nvPr/>
        </p:nvSpPr>
        <p:spPr>
          <a:xfrm>
            <a:off x="354965" y="5379422"/>
            <a:ext cx="8416924" cy="868456"/>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solidFill>
                  <a:schemeClr val="tx1"/>
                </a:solidFill>
              </a:rPr>
              <a:t>集成与迭代：将代码合并入库，并为下一个功能重复此流程。</a:t>
            </a:r>
          </a:p>
        </p:txBody>
      </p:sp>
      <p:sp>
        <p:nvSpPr>
          <p:cNvPr id="15" name="对角圆角矩形 80"/>
          <p:cNvSpPr/>
          <p:nvPr/>
        </p:nvSpPr>
        <p:spPr>
          <a:xfrm>
            <a:off x="355424" y="4837076"/>
            <a:ext cx="671417"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en-US" altLang="zh-CN" sz="2800" b="1" dirty="0">
                <a:solidFill>
                  <a:schemeClr val="bg1"/>
                </a:solidFill>
                <a:latin typeface="微软雅黑" panose="020B0503020204020204" pitchFamily="34" charset="-122"/>
                <a:ea typeface="微软雅黑" panose="020B0503020204020204" pitchFamily="34" charset="-122"/>
              </a:rPr>
              <a:t>4</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800"/>
              <a:t>借助</a:t>
            </a:r>
            <a:r>
              <a:rPr lang="en-US" altLang="zh-CN" sz="2800"/>
              <a:t>AI</a:t>
            </a:r>
            <a:r>
              <a:rPr lang="zh-CN" altLang="en-US" sz="2800"/>
              <a:t>实现</a:t>
            </a:r>
            <a:r>
              <a:rPr lang="en-US" altLang="zh-CN" sz="2800"/>
              <a:t>12306</a:t>
            </a:r>
            <a:r>
              <a:rPr lang="zh-CN" altLang="en-US" sz="2800"/>
              <a:t>项目需求的具体流程与提示词</a:t>
            </a:r>
          </a:p>
        </p:txBody>
      </p:sp>
      <p:sp>
        <p:nvSpPr>
          <p:cNvPr id="3" name="内容占位符 2"/>
          <p:cNvSpPr>
            <a:spLocks noGrp="1"/>
          </p:cNvSpPr>
          <p:nvPr>
            <p:ph idx="1"/>
          </p:nvPr>
        </p:nvSpPr>
        <p:spPr/>
        <p:txBody>
          <a:bodyPr/>
          <a:lstStyle/>
          <a:p>
            <a:pPr marL="0" indent="0">
              <a:buNone/>
            </a:pPr>
            <a:r>
              <a:rPr lang="zh-CN" altLang="en-US" sz="2400"/>
              <a:t>我们将以项目大纲中的核心功能模块</a:t>
            </a:r>
            <a:r>
              <a:rPr lang="en-US" altLang="zh-CN" sz="2400"/>
              <a:t>“</a:t>
            </a:r>
            <a:r>
              <a:rPr lang="zh-CN" altLang="en-US" sz="2400"/>
              <a:t>登录与注册</a:t>
            </a:r>
            <a:r>
              <a:rPr lang="en-US" altLang="zh-CN" sz="2400"/>
              <a:t>”  </a:t>
            </a:r>
            <a:r>
              <a:rPr lang="zh-CN" altLang="en-US" sz="2400"/>
              <a:t>为例，展示一个完整的</a:t>
            </a:r>
            <a:r>
              <a:rPr lang="en-US" altLang="zh-CN" sz="2400"/>
              <a:t>AI</a:t>
            </a:r>
            <a:r>
              <a:rPr lang="zh-CN" altLang="en-US" sz="2400"/>
              <a:t>协作实现流程。</a:t>
            </a:r>
          </a:p>
          <a:p>
            <a:pPr marL="0" indent="0">
              <a:buNone/>
            </a:pPr>
            <a:endParaRPr lang="zh-CN" altLang="en-US" sz="2400"/>
          </a:p>
        </p:txBody>
      </p:sp>
      <p:pic>
        <p:nvPicPr>
          <p:cNvPr id="4" name="图片 3" descr="1"/>
          <p:cNvPicPr>
            <a:picLocks noChangeAspect="1"/>
          </p:cNvPicPr>
          <p:nvPr/>
        </p:nvPicPr>
        <p:blipFill>
          <a:blip r:embed="rId2"/>
          <a:stretch>
            <a:fillRect/>
          </a:stretch>
        </p:blipFill>
        <p:spPr>
          <a:xfrm>
            <a:off x="107950" y="2602865"/>
            <a:ext cx="4142105" cy="2390140"/>
          </a:xfrm>
          <a:prstGeom prst="rect">
            <a:avLst/>
          </a:prstGeom>
        </p:spPr>
      </p:pic>
      <p:pic>
        <p:nvPicPr>
          <p:cNvPr id="5" name="图片 4" descr="2"/>
          <p:cNvPicPr>
            <a:picLocks noChangeAspect="1"/>
          </p:cNvPicPr>
          <p:nvPr/>
        </p:nvPicPr>
        <p:blipFill>
          <a:blip r:embed="rId3"/>
          <a:stretch>
            <a:fillRect/>
          </a:stretch>
        </p:blipFill>
        <p:spPr>
          <a:xfrm>
            <a:off x="4430395" y="2602865"/>
            <a:ext cx="4572000" cy="235839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直角三角形 19"/>
          <p:cNvSpPr/>
          <p:nvPr>
            <p:custDataLst>
              <p:tags r:id="rId1"/>
            </p:custDataLst>
          </p:nvPr>
        </p:nvSpPr>
        <p:spPr>
          <a:xfrm>
            <a:off x="3654874" y="1105938"/>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Aft>
                <a:spcPts val="600"/>
              </a:spcAft>
            </a:pPr>
            <a:endParaRPr lang="zh-CN" altLang="en-US" sz="2000" b="1" dirty="0">
              <a:solidFill>
                <a:srgbClr val="FFFFFF"/>
              </a:solidFill>
              <a:latin typeface="黑体" panose="02010609060101010101" pitchFamily="49" charset="-122"/>
              <a:ea typeface="黑体" panose="02010609060101010101" pitchFamily="49" charset="-122"/>
            </a:endParaRPr>
          </a:p>
        </p:txBody>
      </p:sp>
      <p:sp>
        <p:nvSpPr>
          <p:cNvPr id="21" name="直角三角形 20"/>
          <p:cNvSpPr/>
          <p:nvPr>
            <p:custDataLst>
              <p:tags r:id="rId2"/>
            </p:custDataLst>
          </p:nvPr>
        </p:nvSpPr>
        <p:spPr>
          <a:xfrm>
            <a:off x="8083094" y="1118945"/>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Aft>
                <a:spcPts val="600"/>
              </a:spcAft>
            </a:pPr>
            <a:endParaRPr lang="zh-CN" altLang="en-US" sz="2000" b="1" dirty="0">
              <a:solidFill>
                <a:srgbClr val="FFFFFF"/>
              </a:solidFill>
              <a:latin typeface="黑体" panose="02010609060101010101" pitchFamily="49" charset="-122"/>
              <a:ea typeface="黑体" panose="02010609060101010101" pitchFamily="49" charset="-122"/>
            </a:endParaRPr>
          </a:p>
        </p:txBody>
      </p:sp>
      <p:sp>
        <p:nvSpPr>
          <p:cNvPr id="10" name="标题 9"/>
          <p:cNvSpPr>
            <a:spLocks noGrp="1"/>
          </p:cNvSpPr>
          <p:nvPr>
            <p:ph type="title"/>
          </p:nvPr>
        </p:nvSpPr>
        <p:spPr/>
        <p:txBody>
          <a:bodyPr/>
          <a:lstStyle/>
          <a:p>
            <a:r>
              <a:rPr lang="zh-CN" altLang="en-US" sz="2800" dirty="0"/>
              <a:t>第一步：需求提取与场景化</a:t>
            </a:r>
            <a:r>
              <a:rPr lang="en-US" altLang="zh-CN" sz="2800" dirty="0"/>
              <a:t> </a:t>
            </a:r>
          </a:p>
        </p:txBody>
      </p:sp>
      <p:sp>
        <p:nvSpPr>
          <p:cNvPr id="14" name="圆角矩形 2"/>
          <p:cNvSpPr/>
          <p:nvPr>
            <p:custDataLst>
              <p:tags r:id="rId3"/>
            </p:custDataLst>
          </p:nvPr>
        </p:nvSpPr>
        <p:spPr>
          <a:xfrm>
            <a:off x="355605" y="1473200"/>
            <a:ext cx="3987165" cy="4933224"/>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solidFill>
                  <a:schemeClr val="tx1"/>
                </a:solidFill>
              </a:rPr>
              <a:t>首先，我们需要将项目大纲中</a:t>
            </a:r>
            <a:r>
              <a:rPr kumimoji="1" lang="en-US" altLang="zh-CN">
                <a:solidFill>
                  <a:schemeClr val="tx1"/>
                </a:solidFill>
              </a:rPr>
              <a:t>“</a:t>
            </a:r>
            <a:r>
              <a:rPr kumimoji="1" lang="zh-CN" altLang="en-US">
                <a:solidFill>
                  <a:schemeClr val="tx1"/>
                </a:solidFill>
              </a:rPr>
              <a:t>通过账号密码登录</a:t>
            </a:r>
            <a:r>
              <a:rPr kumimoji="1" lang="en-US" altLang="zh-CN">
                <a:solidFill>
                  <a:schemeClr val="tx1"/>
                </a:solidFill>
              </a:rPr>
              <a:t>”</a:t>
            </a:r>
            <a:r>
              <a:rPr kumimoji="1" lang="zh-CN" altLang="en-US">
                <a:solidFill>
                  <a:schemeClr val="tx1"/>
                </a:solidFill>
              </a:rPr>
              <a:t>这个功能点</a:t>
            </a:r>
            <a:r>
              <a:rPr kumimoji="1" lang="en-US" altLang="zh-CN">
                <a:solidFill>
                  <a:schemeClr val="tx1"/>
                </a:solidFill>
              </a:rPr>
              <a:t> </a:t>
            </a:r>
            <a:r>
              <a:rPr kumimoji="1" lang="zh-CN" altLang="en-US">
                <a:solidFill>
                  <a:schemeClr val="tx1"/>
                </a:solidFill>
              </a:rPr>
              <a:t>，结合课程中讲到的功能性</a:t>
            </a:r>
            <a:r>
              <a:rPr kumimoji="1" lang="en-US" altLang="zh-CN">
                <a:solidFill>
                  <a:schemeClr val="tx1"/>
                </a:solidFill>
              </a:rPr>
              <a:t>/</a:t>
            </a:r>
            <a:r>
              <a:rPr kumimoji="1" lang="zh-CN" altLang="en-US">
                <a:solidFill>
                  <a:schemeClr val="tx1"/>
                </a:solidFill>
              </a:rPr>
              <a:t>非功能性需求和</a:t>
            </a:r>
            <a:r>
              <a:rPr kumimoji="1" lang="en-US" altLang="zh-CN">
                <a:solidFill>
                  <a:schemeClr val="tx1"/>
                </a:solidFill>
              </a:rPr>
              <a:t>Gherkin</a:t>
            </a:r>
            <a:r>
              <a:rPr kumimoji="1" lang="zh-CN" altLang="en-US">
                <a:solidFill>
                  <a:schemeClr val="tx1"/>
                </a:solidFill>
              </a:rPr>
              <a:t>场景描述语言</a:t>
            </a:r>
            <a:r>
              <a:rPr kumimoji="1" lang="en-US" altLang="zh-CN">
                <a:solidFill>
                  <a:schemeClr val="tx1"/>
                </a:solidFill>
              </a:rPr>
              <a:t> </a:t>
            </a:r>
            <a:r>
              <a:rPr kumimoji="1" lang="zh-CN" altLang="en-US">
                <a:solidFill>
                  <a:schemeClr val="tx1"/>
                </a:solidFill>
              </a:rPr>
              <a:t>，细化为</a:t>
            </a:r>
            <a:r>
              <a:rPr kumimoji="1" lang="en-US" altLang="zh-CN">
                <a:solidFill>
                  <a:schemeClr val="tx1"/>
                </a:solidFill>
              </a:rPr>
              <a:t>AI</a:t>
            </a:r>
            <a:r>
              <a:rPr kumimoji="1" lang="zh-CN" altLang="en-US">
                <a:solidFill>
                  <a:schemeClr val="tx1"/>
                </a:solidFill>
              </a:rPr>
              <a:t>可以理解的结构化场景。</a:t>
            </a:r>
          </a:p>
        </p:txBody>
      </p:sp>
      <p:sp>
        <p:nvSpPr>
          <p:cNvPr id="15" name="对角圆角矩形 80"/>
          <p:cNvSpPr/>
          <p:nvPr>
            <p:custDataLst>
              <p:tags r:id="rId4"/>
            </p:custDataLst>
          </p:nvPr>
        </p:nvSpPr>
        <p:spPr>
          <a:xfrm>
            <a:off x="1045031" y="1118945"/>
            <a:ext cx="2608304"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zh-CN" altLang="en-US" sz="2000" b="1" dirty="0">
                <a:solidFill>
                  <a:schemeClr val="bg1"/>
                </a:solidFill>
                <a:latin typeface="微软雅黑" panose="020B0503020204020204" pitchFamily="34" charset="-122"/>
                <a:ea typeface="微软雅黑" panose="020B0503020204020204" pitchFamily="34" charset="-122"/>
              </a:rPr>
              <a:t>出发点和思考</a:t>
            </a:r>
          </a:p>
        </p:txBody>
      </p:sp>
      <p:sp>
        <p:nvSpPr>
          <p:cNvPr id="18" name="圆角矩形 2"/>
          <p:cNvSpPr/>
          <p:nvPr>
            <p:custDataLst>
              <p:tags r:id="rId5"/>
            </p:custDataLst>
          </p:nvPr>
        </p:nvSpPr>
        <p:spPr>
          <a:xfrm>
            <a:off x="4871503" y="1473200"/>
            <a:ext cx="3987165" cy="4933224"/>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sp>
        <p:nvSpPr>
          <p:cNvPr id="19" name="对角圆角矩形 80"/>
          <p:cNvSpPr/>
          <p:nvPr>
            <p:custDataLst>
              <p:tags r:id="rId6"/>
            </p:custDataLst>
          </p:nvPr>
        </p:nvSpPr>
        <p:spPr>
          <a:xfrm>
            <a:off x="5474790" y="1118945"/>
            <a:ext cx="2608304"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zh-CN" altLang="en-US" sz="1200" b="1" dirty="0">
                <a:solidFill>
                  <a:schemeClr val="bg1"/>
                </a:solidFill>
                <a:latin typeface="微软雅黑" panose="020B0503020204020204" pitchFamily="34" charset="-122"/>
                <a:ea typeface="微软雅黑" panose="020B0503020204020204" pitchFamily="34" charset="-122"/>
              </a:rPr>
              <a:t>示例提示词：编写核心功能场景</a:t>
            </a:r>
          </a:p>
        </p:txBody>
      </p:sp>
      <p:sp>
        <p:nvSpPr>
          <p:cNvPr id="2" name="文本框 1">
            <a:extLst>
              <a:ext uri="{FF2B5EF4-FFF2-40B4-BE49-F238E27FC236}">
                <a16:creationId xmlns:a16="http://schemas.microsoft.com/office/drawing/2014/main" id="{D7B04FE0-340B-6313-775B-591835CB143D}"/>
              </a:ext>
            </a:extLst>
          </p:cNvPr>
          <p:cNvSpPr txBox="1"/>
          <p:nvPr/>
        </p:nvSpPr>
        <p:spPr>
          <a:xfrm>
            <a:off x="4785365" y="2213113"/>
            <a:ext cx="4259244" cy="3693319"/>
          </a:xfrm>
          <a:prstGeom prst="rect">
            <a:avLst/>
          </a:prstGeom>
          <a:noFill/>
        </p:spPr>
        <p:txBody>
          <a:bodyPr wrap="square" rtlCol="0">
            <a:spAutoFit/>
          </a:bodyPr>
          <a:lstStyle/>
          <a:p>
            <a:r>
              <a:rPr lang="en-US" altLang="zh-CN" dirty="0"/>
              <a:t>Requirements.md:</a:t>
            </a:r>
          </a:p>
          <a:p>
            <a:r>
              <a:rPr lang="en-US" altLang="zh-CN" dirty="0"/>
              <a:t>	1. </a:t>
            </a:r>
            <a:r>
              <a:rPr lang="zh-CN" altLang="en-US" dirty="0"/>
              <a:t>首页</a:t>
            </a:r>
            <a:endParaRPr lang="en-US" altLang="zh-CN" dirty="0"/>
          </a:p>
          <a:p>
            <a:r>
              <a:rPr lang="en-US" altLang="zh-CN" dirty="0"/>
              <a:t>		1.1 </a:t>
            </a:r>
            <a:r>
              <a:rPr lang="zh-CN" altLang="en-US" dirty="0"/>
              <a:t>页面结构</a:t>
            </a:r>
            <a:endParaRPr lang="en-US" altLang="zh-CN" dirty="0"/>
          </a:p>
          <a:p>
            <a:r>
              <a:rPr lang="en-US" altLang="zh-CN" dirty="0"/>
              <a:t>		1.2 </a:t>
            </a:r>
            <a:r>
              <a:rPr lang="zh-CN" altLang="en-US" dirty="0"/>
              <a:t>跳转逻辑</a:t>
            </a:r>
            <a:endParaRPr lang="en-US" altLang="zh-CN" dirty="0"/>
          </a:p>
          <a:p>
            <a:r>
              <a:rPr lang="en-US" altLang="zh-CN" dirty="0"/>
              <a:t>	2. </a:t>
            </a:r>
            <a:r>
              <a:rPr lang="zh-CN" altLang="en-US" dirty="0"/>
              <a:t>登录页</a:t>
            </a:r>
            <a:endParaRPr lang="en-US" altLang="zh-CN" dirty="0"/>
          </a:p>
          <a:p>
            <a:r>
              <a:rPr lang="en-US" altLang="zh-CN" dirty="0"/>
              <a:t>		2.1 </a:t>
            </a:r>
            <a:r>
              <a:rPr lang="zh-CN" altLang="en-US" dirty="0"/>
              <a:t>页面结构</a:t>
            </a:r>
            <a:endParaRPr lang="en-US" altLang="zh-CN" dirty="0"/>
          </a:p>
          <a:p>
            <a:r>
              <a:rPr lang="en-US" altLang="zh-CN" dirty="0"/>
              <a:t>		2.2 </a:t>
            </a:r>
            <a:r>
              <a:rPr lang="zh-CN" altLang="en-US" dirty="0"/>
              <a:t>登陆场景</a:t>
            </a:r>
            <a:endParaRPr lang="en-US" altLang="zh-CN" dirty="0"/>
          </a:p>
          <a:p>
            <a:r>
              <a:rPr lang="en-US" altLang="zh-CN" dirty="0"/>
              <a:t>			2.2.1 </a:t>
            </a:r>
            <a:r>
              <a:rPr lang="zh-CN" altLang="en-US" dirty="0"/>
              <a:t>用户输入不完整信息</a:t>
            </a:r>
            <a:endParaRPr lang="en-US" altLang="zh-CN" dirty="0"/>
          </a:p>
          <a:p>
            <a:r>
              <a:rPr lang="en-US" altLang="zh-CN" dirty="0"/>
              <a:t>				scenario:</a:t>
            </a:r>
          </a:p>
          <a:p>
            <a:r>
              <a:rPr lang="en-US" altLang="zh-CN" dirty="0"/>
              <a:t>				**Given**</a:t>
            </a:r>
          </a:p>
          <a:p>
            <a:r>
              <a:rPr lang="en-US" altLang="zh-CN" dirty="0"/>
              <a:t>				**When**</a:t>
            </a:r>
          </a:p>
          <a:p>
            <a:r>
              <a:rPr lang="en-US" altLang="zh-CN" dirty="0"/>
              <a:t>				**Then**</a:t>
            </a:r>
          </a:p>
          <a:p>
            <a:r>
              <a:rPr lang="en-US" altLang="zh-CN" dirty="0"/>
              <a:t>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直角三角形 19"/>
          <p:cNvSpPr/>
          <p:nvPr>
            <p:custDataLst>
              <p:tags r:id="rId1"/>
            </p:custDataLst>
          </p:nvPr>
        </p:nvSpPr>
        <p:spPr>
          <a:xfrm>
            <a:off x="3654874" y="1105938"/>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Aft>
                <a:spcPts val="600"/>
              </a:spcAft>
            </a:pPr>
            <a:endParaRPr lang="zh-CN" altLang="en-US" sz="2000" b="1" dirty="0">
              <a:solidFill>
                <a:srgbClr val="FFFFFF"/>
              </a:solidFill>
              <a:latin typeface="黑体" panose="02010609060101010101" pitchFamily="49" charset="-122"/>
              <a:ea typeface="黑体" panose="02010609060101010101" pitchFamily="49" charset="-122"/>
            </a:endParaRPr>
          </a:p>
        </p:txBody>
      </p:sp>
      <p:sp>
        <p:nvSpPr>
          <p:cNvPr id="21" name="直角三角形 20"/>
          <p:cNvSpPr/>
          <p:nvPr>
            <p:custDataLst>
              <p:tags r:id="rId2"/>
            </p:custDataLst>
          </p:nvPr>
        </p:nvSpPr>
        <p:spPr>
          <a:xfrm>
            <a:off x="8083094" y="1118945"/>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Aft>
                <a:spcPts val="600"/>
              </a:spcAft>
            </a:pPr>
            <a:endParaRPr lang="zh-CN" altLang="en-US" sz="2000" b="1" dirty="0">
              <a:solidFill>
                <a:srgbClr val="FFFFFF"/>
              </a:solidFill>
              <a:latin typeface="黑体" panose="02010609060101010101" pitchFamily="49" charset="-122"/>
              <a:ea typeface="黑体" panose="02010609060101010101" pitchFamily="49" charset="-122"/>
            </a:endParaRPr>
          </a:p>
        </p:txBody>
      </p:sp>
      <p:sp>
        <p:nvSpPr>
          <p:cNvPr id="10" name="标题 9"/>
          <p:cNvSpPr>
            <a:spLocks noGrp="1"/>
          </p:cNvSpPr>
          <p:nvPr>
            <p:ph type="title"/>
          </p:nvPr>
        </p:nvSpPr>
        <p:spPr/>
        <p:txBody>
          <a:bodyPr/>
          <a:lstStyle/>
          <a:p>
            <a:r>
              <a:rPr lang="zh-CN" altLang="en-US" sz="2800" dirty="0"/>
              <a:t>第二步：生成接口与测试</a:t>
            </a:r>
          </a:p>
        </p:txBody>
      </p:sp>
      <p:sp>
        <p:nvSpPr>
          <p:cNvPr id="14" name="圆角矩形 2"/>
          <p:cNvSpPr/>
          <p:nvPr>
            <p:custDataLst>
              <p:tags r:id="rId3"/>
            </p:custDataLst>
          </p:nvPr>
        </p:nvSpPr>
        <p:spPr>
          <a:xfrm>
            <a:off x="355605" y="1473200"/>
            <a:ext cx="3987165" cy="4933224"/>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solidFill>
                  <a:schemeClr val="tx1"/>
                </a:solidFill>
              </a:rPr>
              <a:t>根据</a:t>
            </a:r>
            <a:r>
              <a:rPr kumimoji="1" lang="en-US" altLang="zh-CN">
                <a:solidFill>
                  <a:schemeClr val="tx1"/>
                </a:solidFill>
              </a:rPr>
              <a:t>“</a:t>
            </a:r>
            <a:r>
              <a:rPr kumimoji="1" lang="zh-CN" altLang="en-US">
                <a:solidFill>
                  <a:schemeClr val="tx1"/>
                </a:solidFill>
              </a:rPr>
              <a:t>测试驱动开发</a:t>
            </a:r>
            <a:r>
              <a:rPr kumimoji="1" lang="en-US" altLang="zh-CN">
                <a:solidFill>
                  <a:schemeClr val="tx1"/>
                </a:solidFill>
              </a:rPr>
              <a:t>”</a:t>
            </a:r>
            <a:r>
              <a:rPr kumimoji="1" lang="zh-CN" altLang="en-US">
                <a:solidFill>
                  <a:schemeClr val="tx1"/>
                </a:solidFill>
              </a:rPr>
              <a:t>的理念，以及第一步得到的结构化场景，先设计出前后端通信的</a:t>
            </a:r>
            <a:r>
              <a:rPr kumimoji="1" lang="en-US" altLang="zh-CN">
                <a:solidFill>
                  <a:schemeClr val="tx1"/>
                </a:solidFill>
              </a:rPr>
              <a:t>API</a:t>
            </a:r>
            <a:r>
              <a:rPr kumimoji="1" lang="zh-CN" altLang="en-US">
                <a:solidFill>
                  <a:schemeClr val="tx1"/>
                </a:solidFill>
              </a:rPr>
              <a:t>契约，然后直接生成用于验证</a:t>
            </a:r>
            <a:r>
              <a:rPr kumimoji="1" lang="en-US" altLang="zh-CN">
                <a:solidFill>
                  <a:schemeClr val="tx1"/>
                </a:solidFill>
              </a:rPr>
              <a:t>UI</a:t>
            </a:r>
            <a:r>
              <a:rPr kumimoji="1" lang="zh-CN" altLang="en-US">
                <a:solidFill>
                  <a:schemeClr val="tx1"/>
                </a:solidFill>
              </a:rPr>
              <a:t>行为的测试脚本。</a:t>
            </a:r>
          </a:p>
        </p:txBody>
      </p:sp>
      <p:sp>
        <p:nvSpPr>
          <p:cNvPr id="15" name="对角圆角矩形 80"/>
          <p:cNvSpPr/>
          <p:nvPr>
            <p:custDataLst>
              <p:tags r:id="rId4"/>
            </p:custDataLst>
          </p:nvPr>
        </p:nvSpPr>
        <p:spPr>
          <a:xfrm>
            <a:off x="1045031" y="1118945"/>
            <a:ext cx="2608304"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zh-CN" altLang="en-US" sz="2000" b="1" dirty="0">
                <a:solidFill>
                  <a:schemeClr val="bg1"/>
                </a:solidFill>
                <a:latin typeface="微软雅黑" panose="020B0503020204020204" pitchFamily="34" charset="-122"/>
                <a:ea typeface="微软雅黑" panose="020B0503020204020204" pitchFamily="34" charset="-122"/>
              </a:rPr>
              <a:t>出发点和思考</a:t>
            </a:r>
          </a:p>
        </p:txBody>
      </p:sp>
      <p:sp>
        <p:nvSpPr>
          <p:cNvPr id="18" name="圆角矩形 2"/>
          <p:cNvSpPr/>
          <p:nvPr>
            <p:custDataLst>
              <p:tags r:id="rId5"/>
            </p:custDataLst>
          </p:nvPr>
        </p:nvSpPr>
        <p:spPr>
          <a:xfrm>
            <a:off x="4785364" y="1473200"/>
            <a:ext cx="3987165" cy="4933224"/>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tx1"/>
                </a:solidFill>
              </a:rPr>
              <a:t>基于以上关于</a:t>
            </a:r>
            <a:r>
              <a:rPr kumimoji="1" lang="en-US" altLang="zh-CN" sz="1600" dirty="0">
                <a:solidFill>
                  <a:schemeClr val="tx1"/>
                </a:solidFill>
              </a:rPr>
              <a:t>“</a:t>
            </a:r>
            <a:r>
              <a:rPr kumimoji="1" lang="zh-CN" altLang="en-US" sz="1600" dirty="0">
                <a:solidFill>
                  <a:schemeClr val="tx1"/>
                </a:solidFill>
              </a:rPr>
              <a:t>用户登录</a:t>
            </a:r>
            <a:r>
              <a:rPr kumimoji="1" lang="en-US" altLang="zh-CN" sz="1600" dirty="0">
                <a:solidFill>
                  <a:schemeClr val="tx1"/>
                </a:solidFill>
              </a:rPr>
              <a:t>”</a:t>
            </a:r>
            <a:r>
              <a:rPr kumimoji="1" lang="zh-CN" altLang="en-US" sz="1600" dirty="0">
                <a:solidFill>
                  <a:schemeClr val="tx1"/>
                </a:solidFill>
              </a:rPr>
              <a:t>的</a:t>
            </a:r>
            <a:r>
              <a:rPr kumimoji="1" lang="en-US" altLang="zh-CN" sz="1600" dirty="0">
                <a:solidFill>
                  <a:schemeClr val="tx1"/>
                </a:solidFill>
              </a:rPr>
              <a:t>Gherkin</a:t>
            </a:r>
            <a:r>
              <a:rPr kumimoji="1" lang="zh-CN" altLang="en-US" sz="1600" dirty="0">
                <a:solidFill>
                  <a:schemeClr val="tx1"/>
                </a:solidFill>
              </a:rPr>
              <a:t>场景，请完成以下两个任务：</a:t>
            </a:r>
          </a:p>
          <a:p>
            <a:pPr algn="ctr"/>
            <a:r>
              <a:rPr kumimoji="1" lang="en-US" altLang="zh-CN" sz="1600" dirty="0">
                <a:solidFill>
                  <a:schemeClr val="tx1"/>
                </a:solidFill>
              </a:rPr>
              <a:t> 1. </a:t>
            </a:r>
            <a:r>
              <a:rPr kumimoji="1" lang="zh-CN" altLang="en-US" sz="1600" dirty="0">
                <a:solidFill>
                  <a:schemeClr val="tx1"/>
                </a:solidFill>
              </a:rPr>
              <a:t>设计</a:t>
            </a:r>
            <a:r>
              <a:rPr kumimoji="1" lang="en-US" altLang="zh-CN" sz="1600" dirty="0">
                <a:solidFill>
                  <a:schemeClr val="tx1"/>
                </a:solidFill>
              </a:rPr>
              <a:t>API</a:t>
            </a:r>
            <a:r>
              <a:rPr kumimoji="1" lang="zh-CN" altLang="en-US" sz="1600" dirty="0">
                <a:solidFill>
                  <a:schemeClr val="tx1"/>
                </a:solidFill>
              </a:rPr>
              <a:t>接口：为</a:t>
            </a:r>
            <a:r>
              <a:rPr kumimoji="1" lang="en-US" altLang="zh-CN" sz="1600" dirty="0">
                <a:solidFill>
                  <a:schemeClr val="tx1"/>
                </a:solidFill>
              </a:rPr>
              <a:t>“</a:t>
            </a:r>
            <a:r>
              <a:rPr kumimoji="1" lang="zh-CN" altLang="en-US" sz="1600" dirty="0">
                <a:solidFill>
                  <a:schemeClr val="tx1"/>
                </a:solidFill>
              </a:rPr>
              <a:t>主场景</a:t>
            </a:r>
            <a:r>
              <a:rPr kumimoji="1" lang="en-US" altLang="zh-CN" sz="1600" dirty="0">
                <a:solidFill>
                  <a:schemeClr val="tx1"/>
                </a:solidFill>
              </a:rPr>
              <a:t>”</a:t>
            </a:r>
            <a:r>
              <a:rPr kumimoji="1" lang="zh-CN" altLang="en-US" sz="1600" dirty="0">
                <a:solidFill>
                  <a:schemeClr val="tx1"/>
                </a:solidFill>
              </a:rPr>
              <a:t>（用户成功登录）设计一个后端的</a:t>
            </a:r>
            <a:r>
              <a:rPr kumimoji="1" lang="en-US" altLang="zh-CN" sz="1600" dirty="0">
                <a:solidFill>
                  <a:schemeClr val="tx1"/>
                </a:solidFill>
              </a:rPr>
              <a:t> API</a:t>
            </a:r>
            <a:r>
              <a:rPr kumimoji="1" lang="zh-CN" altLang="en-US" sz="1600" dirty="0">
                <a:solidFill>
                  <a:schemeClr val="tx1"/>
                </a:solidFill>
              </a:rPr>
              <a:t>接口。请明确定义</a:t>
            </a:r>
            <a:r>
              <a:rPr kumimoji="1" lang="en-US" altLang="zh-CN" sz="1600" dirty="0">
                <a:solidFill>
                  <a:schemeClr val="tx1"/>
                </a:solidFill>
              </a:rPr>
              <a:t>HTTP</a:t>
            </a:r>
            <a:r>
              <a:rPr kumimoji="1" lang="zh-CN" altLang="en-US" sz="1600" dirty="0">
                <a:solidFill>
                  <a:schemeClr val="tx1"/>
                </a:solidFill>
              </a:rPr>
              <a:t>方法、</a:t>
            </a:r>
            <a:r>
              <a:rPr kumimoji="1" lang="en-US" altLang="zh-CN" sz="1600" dirty="0">
                <a:solidFill>
                  <a:schemeClr val="tx1"/>
                </a:solidFill>
              </a:rPr>
              <a:t>URL</a:t>
            </a:r>
            <a:r>
              <a:rPr kumimoji="1" lang="zh-CN" altLang="en-US" sz="1600" dirty="0">
                <a:solidFill>
                  <a:schemeClr val="tx1"/>
                </a:solidFill>
              </a:rPr>
              <a:t>、请求参数和成功的</a:t>
            </a:r>
            <a:r>
              <a:rPr kumimoji="1" lang="en-US" altLang="zh-CN" sz="1600" dirty="0">
                <a:solidFill>
                  <a:schemeClr val="tx1"/>
                </a:solidFill>
              </a:rPr>
              <a:t>JSON</a:t>
            </a:r>
            <a:r>
              <a:rPr kumimoji="1" lang="zh-CN" altLang="en-US" sz="1600" dirty="0">
                <a:solidFill>
                  <a:schemeClr val="tx1"/>
                </a:solidFill>
              </a:rPr>
              <a:t>响应数据结构。</a:t>
            </a:r>
          </a:p>
          <a:p>
            <a:pPr algn="ctr"/>
            <a:r>
              <a:rPr kumimoji="1" lang="en-US" altLang="zh-CN" sz="1600" dirty="0">
                <a:solidFill>
                  <a:schemeClr val="tx1"/>
                </a:solidFill>
              </a:rPr>
              <a:t> 2. </a:t>
            </a:r>
            <a:r>
              <a:rPr kumimoji="1" lang="zh-CN" altLang="en-US" sz="1600" dirty="0">
                <a:solidFill>
                  <a:schemeClr val="tx1"/>
                </a:solidFill>
              </a:rPr>
              <a:t>生成</a:t>
            </a:r>
            <a:r>
              <a:rPr kumimoji="1" lang="en-US" altLang="zh-CN" sz="1600" dirty="0">
                <a:solidFill>
                  <a:schemeClr val="tx1"/>
                </a:solidFill>
              </a:rPr>
              <a:t>GUI</a:t>
            </a:r>
            <a:r>
              <a:rPr kumimoji="1" lang="zh-CN" altLang="en-US" sz="1600" dirty="0">
                <a:solidFill>
                  <a:schemeClr val="tx1"/>
                </a:solidFill>
              </a:rPr>
              <a:t>测试脚本：同样针对</a:t>
            </a:r>
            <a:r>
              <a:rPr kumimoji="1" lang="en-US" altLang="zh-CN" sz="1600" dirty="0">
                <a:solidFill>
                  <a:schemeClr val="tx1"/>
                </a:solidFill>
              </a:rPr>
              <a:t>“</a:t>
            </a:r>
            <a:r>
              <a:rPr kumimoji="1" lang="zh-CN" altLang="en-US" sz="1600" dirty="0">
                <a:solidFill>
                  <a:schemeClr val="tx1"/>
                </a:solidFill>
              </a:rPr>
              <a:t>主场景</a:t>
            </a:r>
            <a:r>
              <a:rPr kumimoji="1" lang="en-US" altLang="zh-CN" sz="1600" dirty="0">
                <a:solidFill>
                  <a:schemeClr val="tx1"/>
                </a:solidFill>
              </a:rPr>
              <a:t>”</a:t>
            </a:r>
            <a:r>
              <a:rPr kumimoji="1" lang="zh-CN" altLang="en-US" sz="1600" dirty="0">
                <a:solidFill>
                  <a:schemeClr val="tx1"/>
                </a:solidFill>
              </a:rPr>
              <a:t>，请使用</a:t>
            </a:r>
            <a:r>
              <a:rPr kumimoji="1" lang="en-US" altLang="zh-CN" sz="1600" dirty="0">
                <a:solidFill>
                  <a:schemeClr val="tx1"/>
                </a:solidFill>
              </a:rPr>
              <a:t>Playwright</a:t>
            </a:r>
            <a:r>
              <a:rPr kumimoji="1" lang="zh-CN" altLang="en-US" sz="1600" dirty="0">
                <a:solidFill>
                  <a:schemeClr val="tx1"/>
                </a:solidFill>
              </a:rPr>
              <a:t>框架编写一个</a:t>
            </a:r>
            <a:r>
              <a:rPr kumimoji="1" lang="en-US" altLang="zh-CN" sz="1600" dirty="0">
                <a:solidFill>
                  <a:schemeClr val="tx1"/>
                </a:solidFill>
              </a:rPr>
              <a:t>Python GUI</a:t>
            </a:r>
            <a:r>
              <a:rPr kumimoji="1" lang="zh-CN" altLang="en-US" sz="1600" dirty="0">
                <a:solidFill>
                  <a:schemeClr val="tx1"/>
                </a:solidFill>
              </a:rPr>
              <a:t>测试脚本。该脚本需要自动化执行：</a:t>
            </a:r>
            <a:r>
              <a:rPr kumimoji="1" lang="en-US" altLang="zh-CN" sz="1600" dirty="0">
                <a:solidFill>
                  <a:schemeClr val="tx1"/>
                </a:solidFill>
              </a:rPr>
              <a:t> </a:t>
            </a:r>
          </a:p>
          <a:p>
            <a:pPr algn="ctr"/>
            <a:r>
              <a:rPr kumimoji="1" lang="en-US" altLang="zh-CN" sz="1600" dirty="0">
                <a:solidFill>
                  <a:schemeClr val="tx1"/>
                </a:solidFill>
              </a:rPr>
              <a:t>* </a:t>
            </a:r>
            <a:r>
              <a:rPr kumimoji="1" lang="zh-CN" altLang="en-US" sz="1600" dirty="0">
                <a:solidFill>
                  <a:schemeClr val="tx1"/>
                </a:solidFill>
              </a:rPr>
              <a:t>访问</a:t>
            </a:r>
            <a:r>
              <a:rPr kumimoji="1" lang="en-US" altLang="zh-CN" sz="1600" dirty="0">
                <a:solidFill>
                  <a:schemeClr val="tx1"/>
                </a:solidFill>
              </a:rPr>
              <a:t>12306</a:t>
            </a:r>
            <a:r>
              <a:rPr kumimoji="1" lang="zh-CN" altLang="en-US" sz="1600" dirty="0">
                <a:solidFill>
                  <a:schemeClr val="tx1"/>
                </a:solidFill>
              </a:rPr>
              <a:t>的登录页面</a:t>
            </a:r>
            <a:r>
              <a:rPr kumimoji="1" lang="en-US" altLang="zh-CN" sz="1600" dirty="0">
                <a:solidFill>
                  <a:schemeClr val="tx1"/>
                </a:solidFill>
              </a:rPr>
              <a:t> </a:t>
            </a:r>
            <a:r>
              <a:rPr kumimoji="1" lang="zh-CN" altLang="en-US" sz="1600" dirty="0">
                <a:solidFill>
                  <a:schemeClr val="tx1"/>
                </a:solidFill>
              </a:rPr>
              <a:t>。</a:t>
            </a:r>
            <a:r>
              <a:rPr kumimoji="1" lang="en-US" altLang="zh-CN" sz="1600" dirty="0">
                <a:solidFill>
                  <a:schemeClr val="tx1"/>
                </a:solidFill>
              </a:rPr>
              <a:t> </a:t>
            </a:r>
          </a:p>
          <a:p>
            <a:pPr algn="ctr"/>
            <a:r>
              <a:rPr kumimoji="1" lang="en-US" altLang="zh-CN" sz="1600" dirty="0">
                <a:solidFill>
                  <a:schemeClr val="tx1"/>
                </a:solidFill>
              </a:rPr>
              <a:t>* </a:t>
            </a:r>
            <a:r>
              <a:rPr kumimoji="1" lang="zh-CN" altLang="en-US" sz="1600" dirty="0">
                <a:solidFill>
                  <a:schemeClr val="tx1"/>
                </a:solidFill>
              </a:rPr>
              <a:t>在账号输入框填入一个有效的手机号。</a:t>
            </a:r>
            <a:r>
              <a:rPr kumimoji="1" lang="en-US" altLang="zh-CN" sz="1600" dirty="0">
                <a:solidFill>
                  <a:schemeClr val="tx1"/>
                </a:solidFill>
              </a:rPr>
              <a:t> </a:t>
            </a:r>
          </a:p>
          <a:p>
            <a:pPr algn="ctr"/>
            <a:r>
              <a:rPr kumimoji="1" lang="en-US" altLang="zh-CN" sz="1600" dirty="0">
                <a:solidFill>
                  <a:schemeClr val="tx1"/>
                </a:solidFill>
              </a:rPr>
              <a:t>* </a:t>
            </a:r>
            <a:r>
              <a:rPr kumimoji="1" lang="zh-CN" altLang="en-US" sz="1600" dirty="0">
                <a:solidFill>
                  <a:schemeClr val="tx1"/>
                </a:solidFill>
              </a:rPr>
              <a:t>在密码输入框填入对应的密码。</a:t>
            </a:r>
          </a:p>
          <a:p>
            <a:pPr algn="ctr"/>
            <a:r>
              <a:rPr kumimoji="1" lang="en-US" altLang="zh-CN" sz="1600" dirty="0">
                <a:solidFill>
                  <a:schemeClr val="tx1"/>
                </a:solidFill>
              </a:rPr>
              <a:t>* </a:t>
            </a:r>
            <a:r>
              <a:rPr kumimoji="1" lang="zh-CN" altLang="en-US" sz="1600" dirty="0">
                <a:solidFill>
                  <a:schemeClr val="tx1"/>
                </a:solidFill>
              </a:rPr>
              <a:t>点击</a:t>
            </a:r>
            <a:r>
              <a:rPr kumimoji="1" lang="en-US" altLang="zh-CN" sz="1600" dirty="0">
                <a:solidFill>
                  <a:schemeClr val="tx1"/>
                </a:solidFill>
              </a:rPr>
              <a:t>“</a:t>
            </a:r>
            <a:r>
              <a:rPr kumimoji="1" lang="zh-CN" altLang="en-US" sz="1600" dirty="0">
                <a:solidFill>
                  <a:schemeClr val="tx1"/>
                </a:solidFill>
              </a:rPr>
              <a:t>登录</a:t>
            </a:r>
            <a:r>
              <a:rPr kumimoji="1" lang="en-US" altLang="zh-CN" sz="1600" dirty="0">
                <a:solidFill>
                  <a:schemeClr val="tx1"/>
                </a:solidFill>
              </a:rPr>
              <a:t>”</a:t>
            </a:r>
            <a:r>
              <a:rPr kumimoji="1" lang="zh-CN" altLang="en-US" sz="1600" dirty="0">
                <a:solidFill>
                  <a:schemeClr val="tx1"/>
                </a:solidFill>
              </a:rPr>
              <a:t>按钮</a:t>
            </a:r>
            <a:r>
              <a:rPr kumimoji="1" lang="en-US" altLang="zh-CN" sz="1600" dirty="0">
                <a:solidFill>
                  <a:schemeClr val="tx1"/>
                </a:solidFill>
              </a:rPr>
              <a:t> </a:t>
            </a:r>
            <a:r>
              <a:rPr kumimoji="1" lang="zh-CN" altLang="en-US" sz="1600" dirty="0">
                <a:solidFill>
                  <a:schemeClr val="tx1"/>
                </a:solidFill>
              </a:rPr>
              <a:t>。</a:t>
            </a:r>
          </a:p>
          <a:p>
            <a:pPr algn="ctr"/>
            <a:r>
              <a:rPr kumimoji="1" lang="en-US" altLang="zh-CN" sz="1600" dirty="0">
                <a:solidFill>
                  <a:schemeClr val="tx1"/>
                </a:solidFill>
              </a:rPr>
              <a:t> * </a:t>
            </a:r>
            <a:r>
              <a:rPr kumimoji="1" lang="zh-CN" altLang="en-US" sz="1600" dirty="0">
                <a:solidFill>
                  <a:schemeClr val="tx1"/>
                </a:solidFill>
              </a:rPr>
              <a:t>最后，断言（</a:t>
            </a:r>
            <a:r>
              <a:rPr kumimoji="1" lang="en-US" altLang="zh-CN" sz="1600" dirty="0">
                <a:solidFill>
                  <a:schemeClr val="tx1"/>
                </a:solidFill>
              </a:rPr>
              <a:t>assert</a:t>
            </a:r>
            <a:r>
              <a:rPr kumimoji="1" lang="zh-CN" altLang="en-US" sz="1600" dirty="0">
                <a:solidFill>
                  <a:schemeClr val="tx1"/>
                </a:solidFill>
              </a:rPr>
              <a:t>）页面已成功跳转，并且页面上出现了个人中心或欢迎信息。</a:t>
            </a:r>
          </a:p>
        </p:txBody>
      </p:sp>
      <p:sp>
        <p:nvSpPr>
          <p:cNvPr id="19" name="对角圆角矩形 80"/>
          <p:cNvSpPr/>
          <p:nvPr>
            <p:custDataLst>
              <p:tags r:id="rId6"/>
            </p:custDataLst>
          </p:nvPr>
        </p:nvSpPr>
        <p:spPr>
          <a:xfrm>
            <a:off x="5474790" y="1118945"/>
            <a:ext cx="2608304"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zh-CN" altLang="en-US" sz="1200" b="1" dirty="0">
                <a:solidFill>
                  <a:schemeClr val="bg1"/>
                </a:solidFill>
                <a:latin typeface="微软雅黑" panose="020B0503020204020204" pitchFamily="34" charset="-122"/>
                <a:ea typeface="微软雅黑" panose="020B0503020204020204" pitchFamily="34" charset="-122"/>
              </a:rPr>
              <a:t>示例提示词：设计</a:t>
            </a:r>
            <a:r>
              <a:rPr lang="en-US" altLang="zh-CN" sz="1200" b="1" dirty="0">
                <a:solidFill>
                  <a:schemeClr val="bg1"/>
                </a:solidFill>
                <a:latin typeface="微软雅黑" panose="020B0503020204020204" pitchFamily="34" charset="-122"/>
                <a:ea typeface="微软雅黑" panose="020B0503020204020204" pitchFamily="34" charset="-122"/>
              </a:rPr>
              <a:t>API</a:t>
            </a:r>
            <a:r>
              <a:rPr lang="zh-CN" altLang="en-US" sz="1200" b="1" dirty="0">
                <a:solidFill>
                  <a:schemeClr val="bg1"/>
                </a:solidFill>
                <a:latin typeface="微软雅黑" panose="020B0503020204020204" pitchFamily="34" charset="-122"/>
                <a:ea typeface="微软雅黑" panose="020B0503020204020204" pitchFamily="34" charset="-122"/>
              </a:rPr>
              <a:t>接口和生成测试代码</a:t>
            </a:r>
          </a:p>
        </p:txBody>
      </p:sp>
      <p:sp>
        <p:nvSpPr>
          <p:cNvPr id="2" name="文本框 1"/>
          <p:cNvSpPr txBox="1"/>
          <p:nvPr/>
        </p:nvSpPr>
        <p:spPr>
          <a:xfrm>
            <a:off x="4931410" y="375920"/>
            <a:ext cx="3048000" cy="368300"/>
          </a:xfrm>
          <a:prstGeom prst="rect">
            <a:avLst/>
          </a:prstGeom>
          <a:noFill/>
        </p:spPr>
        <p:txBody>
          <a:bodyPr wrap="square" rtlCol="0">
            <a:spAutoFit/>
          </a:bodyPr>
          <a:lstStyle/>
          <a:p>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直角三角形 19"/>
          <p:cNvSpPr/>
          <p:nvPr>
            <p:custDataLst>
              <p:tags r:id="rId1"/>
            </p:custDataLst>
          </p:nvPr>
        </p:nvSpPr>
        <p:spPr>
          <a:xfrm>
            <a:off x="3654874" y="1105938"/>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Aft>
                <a:spcPts val="600"/>
              </a:spcAft>
            </a:pPr>
            <a:endParaRPr lang="zh-CN" altLang="en-US" sz="2000" b="1" dirty="0">
              <a:solidFill>
                <a:srgbClr val="FFFFFF"/>
              </a:solidFill>
              <a:latin typeface="黑体" panose="02010609060101010101" pitchFamily="49" charset="-122"/>
              <a:ea typeface="黑体" panose="02010609060101010101" pitchFamily="49" charset="-122"/>
            </a:endParaRPr>
          </a:p>
        </p:txBody>
      </p:sp>
      <p:sp>
        <p:nvSpPr>
          <p:cNvPr id="21" name="直角三角形 20"/>
          <p:cNvSpPr/>
          <p:nvPr>
            <p:custDataLst>
              <p:tags r:id="rId2"/>
            </p:custDataLst>
          </p:nvPr>
        </p:nvSpPr>
        <p:spPr>
          <a:xfrm>
            <a:off x="8083094" y="1118945"/>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Aft>
                <a:spcPts val="600"/>
              </a:spcAft>
            </a:pPr>
            <a:endParaRPr lang="zh-CN" altLang="en-US" sz="2000" b="1" dirty="0">
              <a:solidFill>
                <a:srgbClr val="FFFFFF"/>
              </a:solidFill>
              <a:latin typeface="黑体" panose="02010609060101010101" pitchFamily="49" charset="-122"/>
              <a:ea typeface="黑体" panose="02010609060101010101" pitchFamily="49" charset="-122"/>
            </a:endParaRPr>
          </a:p>
        </p:txBody>
      </p:sp>
      <p:sp>
        <p:nvSpPr>
          <p:cNvPr id="10" name="标题 9"/>
          <p:cNvSpPr>
            <a:spLocks noGrp="1"/>
          </p:cNvSpPr>
          <p:nvPr>
            <p:ph type="title"/>
          </p:nvPr>
        </p:nvSpPr>
        <p:spPr/>
        <p:txBody>
          <a:bodyPr/>
          <a:lstStyle/>
          <a:p>
            <a:r>
              <a:rPr lang="zh-CN" altLang="en-US" sz="2800" dirty="0"/>
              <a:t>第三步：修改实现代码</a:t>
            </a:r>
          </a:p>
        </p:txBody>
      </p:sp>
      <p:sp>
        <p:nvSpPr>
          <p:cNvPr id="14" name="圆角矩形 2"/>
          <p:cNvSpPr/>
          <p:nvPr>
            <p:custDataLst>
              <p:tags r:id="rId3"/>
            </p:custDataLst>
          </p:nvPr>
        </p:nvSpPr>
        <p:spPr>
          <a:xfrm>
            <a:off x="355605" y="1473200"/>
            <a:ext cx="3987165" cy="4933224"/>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rPr>
              <a:t>在前两步提供</a:t>
            </a:r>
            <a:r>
              <a:rPr kumimoji="1" lang="en-US" altLang="zh-CN" dirty="0">
                <a:solidFill>
                  <a:schemeClr val="tx1"/>
                </a:solidFill>
              </a:rPr>
              <a:t>API</a:t>
            </a:r>
            <a:r>
              <a:rPr kumimoji="1" lang="zh-CN" altLang="en-US" dirty="0">
                <a:solidFill>
                  <a:schemeClr val="tx1"/>
                </a:solidFill>
              </a:rPr>
              <a:t>设计和测试用例的基础上，根据未通过样例进行代码修改。</a:t>
            </a:r>
          </a:p>
        </p:txBody>
      </p:sp>
      <p:sp>
        <p:nvSpPr>
          <p:cNvPr id="15" name="对角圆角矩形 80"/>
          <p:cNvSpPr/>
          <p:nvPr>
            <p:custDataLst>
              <p:tags r:id="rId4"/>
            </p:custDataLst>
          </p:nvPr>
        </p:nvSpPr>
        <p:spPr>
          <a:xfrm>
            <a:off x="1045031" y="1118945"/>
            <a:ext cx="2608304"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zh-CN" altLang="en-US" sz="2000" b="1" dirty="0">
                <a:solidFill>
                  <a:schemeClr val="bg1"/>
                </a:solidFill>
                <a:latin typeface="微软雅黑" panose="020B0503020204020204" pitchFamily="34" charset="-122"/>
                <a:ea typeface="微软雅黑" panose="020B0503020204020204" pitchFamily="34" charset="-122"/>
              </a:rPr>
              <a:t>出发点和思考</a:t>
            </a:r>
          </a:p>
        </p:txBody>
      </p:sp>
      <p:sp>
        <p:nvSpPr>
          <p:cNvPr id="18" name="圆角矩形 2"/>
          <p:cNvSpPr/>
          <p:nvPr>
            <p:custDataLst>
              <p:tags r:id="rId5"/>
            </p:custDataLst>
          </p:nvPr>
        </p:nvSpPr>
        <p:spPr>
          <a:xfrm>
            <a:off x="4785364" y="1473200"/>
            <a:ext cx="3987165" cy="4933224"/>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tx1"/>
                </a:solidFill>
              </a:rPr>
              <a:t>在保持其余</a:t>
            </a:r>
            <a:r>
              <a:rPr kumimoji="1" lang="en-US" altLang="zh-CN" sz="1600" dirty="0">
                <a:solidFill>
                  <a:schemeClr val="tx1"/>
                </a:solidFill>
              </a:rPr>
              <a:t>UI</a:t>
            </a:r>
            <a:r>
              <a:rPr kumimoji="1" lang="zh-CN" altLang="en-US" sz="1600" dirty="0">
                <a:solidFill>
                  <a:schemeClr val="tx1"/>
                </a:solidFill>
              </a:rPr>
              <a:t>和功能不变的基础上，改善实现以下场景处理：</a:t>
            </a:r>
            <a:endParaRPr kumimoji="1" lang="en-US" altLang="zh-CN" sz="1600" dirty="0">
              <a:solidFill>
                <a:schemeClr val="tx1"/>
              </a:solidFill>
            </a:endParaRPr>
          </a:p>
          <a:p>
            <a:pPr algn="ctr"/>
            <a:r>
              <a:rPr kumimoji="1" lang="en-US" altLang="zh-CN" sz="1600" dirty="0">
                <a:solidFill>
                  <a:schemeClr val="tx1"/>
                </a:solidFill>
              </a:rPr>
              <a:t>Scenario:…</a:t>
            </a:r>
          </a:p>
          <a:p>
            <a:pPr algn="ctr"/>
            <a:r>
              <a:rPr kumimoji="1" lang="en-US" altLang="zh-CN" sz="1600" dirty="0">
                <a:solidFill>
                  <a:schemeClr val="tx1"/>
                </a:solidFill>
              </a:rPr>
              <a:t>**Given**:…</a:t>
            </a:r>
          </a:p>
          <a:p>
            <a:pPr algn="ctr"/>
            <a:r>
              <a:rPr kumimoji="1" lang="en-US" altLang="zh-CN" sz="1600" dirty="0">
                <a:solidFill>
                  <a:schemeClr val="tx1"/>
                </a:solidFill>
              </a:rPr>
              <a:t>**When**:…</a:t>
            </a:r>
          </a:p>
          <a:p>
            <a:pPr algn="ctr"/>
            <a:r>
              <a:rPr kumimoji="1" lang="en-US" altLang="zh-CN" sz="1600" dirty="0">
                <a:solidFill>
                  <a:schemeClr val="tx1"/>
                </a:solidFill>
              </a:rPr>
              <a:t>**Then**:…</a:t>
            </a:r>
          </a:p>
          <a:p>
            <a:pPr algn="ctr"/>
            <a:endParaRPr kumimoji="1" lang="en-US" altLang="zh-CN" sz="1600" dirty="0">
              <a:solidFill>
                <a:schemeClr val="tx1"/>
              </a:solidFill>
            </a:endParaRPr>
          </a:p>
          <a:p>
            <a:pPr algn="ctr"/>
            <a:r>
              <a:rPr kumimoji="1" lang="en-US" altLang="zh-CN" sz="1600" dirty="0">
                <a:solidFill>
                  <a:schemeClr val="tx1"/>
                </a:solidFill>
              </a:rPr>
              <a:t>….</a:t>
            </a:r>
            <a:endParaRPr kumimoji="1" lang="zh-CN" altLang="en-US" sz="1600" dirty="0">
              <a:solidFill>
                <a:schemeClr val="tx1"/>
              </a:solidFill>
            </a:endParaRPr>
          </a:p>
        </p:txBody>
      </p:sp>
      <p:sp>
        <p:nvSpPr>
          <p:cNvPr id="19" name="对角圆角矩形 80"/>
          <p:cNvSpPr/>
          <p:nvPr>
            <p:custDataLst>
              <p:tags r:id="rId6"/>
            </p:custDataLst>
          </p:nvPr>
        </p:nvSpPr>
        <p:spPr>
          <a:xfrm>
            <a:off x="5384713" y="1118945"/>
            <a:ext cx="2714256"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zh-CN" altLang="en-US" sz="1200" b="1" dirty="0">
                <a:solidFill>
                  <a:schemeClr val="bg1"/>
                </a:solidFill>
                <a:latin typeface="微软雅黑" panose="020B0503020204020204" pitchFamily="34" charset="-122"/>
                <a:ea typeface="微软雅黑" panose="020B0503020204020204" pitchFamily="34" charset="-122"/>
              </a:rPr>
              <a:t>示例提示词：根据业务表现改善代码</a:t>
            </a:r>
          </a:p>
        </p:txBody>
      </p:sp>
      <p:sp>
        <p:nvSpPr>
          <p:cNvPr id="2" name="文本框 1"/>
          <p:cNvSpPr txBox="1"/>
          <p:nvPr/>
        </p:nvSpPr>
        <p:spPr>
          <a:xfrm>
            <a:off x="4931410" y="375920"/>
            <a:ext cx="3048000" cy="368300"/>
          </a:xfrm>
          <a:prstGeom prst="rect">
            <a:avLst/>
          </a:prstGeom>
          <a:noFill/>
        </p:spPr>
        <p:txBody>
          <a:bodyPr wrap="square" rtlCol="0">
            <a:spAutoFit/>
          </a:bodyPr>
          <a:lstStyle/>
          <a:p>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zh-CN" altLang="en-US"/>
              <a:t>第四步：迭代与集成</a:t>
            </a:r>
          </a:p>
        </p:txBody>
      </p:sp>
      <p:sp>
        <p:nvSpPr>
          <p:cNvPr id="11" name="直角三角形 10"/>
          <p:cNvSpPr/>
          <p:nvPr>
            <p:custDataLst>
              <p:tags r:id="rId1"/>
            </p:custDataLst>
          </p:nvPr>
        </p:nvSpPr>
        <p:spPr>
          <a:xfrm>
            <a:off x="3421104" y="3845746"/>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Aft>
                <a:spcPts val="600"/>
              </a:spcAft>
            </a:pPr>
            <a:endParaRPr lang="zh-CN" altLang="en-US" sz="2000" b="1" dirty="0">
              <a:solidFill>
                <a:srgbClr val="FFFFFF"/>
              </a:solidFill>
              <a:latin typeface="黑体" panose="02010609060101010101" pitchFamily="49" charset="-122"/>
              <a:ea typeface="黑体" panose="02010609060101010101" pitchFamily="49" charset="-122"/>
            </a:endParaRPr>
          </a:p>
        </p:txBody>
      </p:sp>
      <p:sp>
        <p:nvSpPr>
          <p:cNvPr id="12" name="直角三角形 11"/>
          <p:cNvSpPr/>
          <p:nvPr>
            <p:custDataLst>
              <p:tags r:id="rId2"/>
            </p:custDataLst>
          </p:nvPr>
        </p:nvSpPr>
        <p:spPr>
          <a:xfrm>
            <a:off x="3421104" y="1118945"/>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Aft>
                <a:spcPts val="600"/>
              </a:spcAft>
            </a:pPr>
            <a:endParaRPr lang="zh-CN" altLang="en-US" sz="2000" b="1" dirty="0">
              <a:solidFill>
                <a:srgbClr val="FFFFFF"/>
              </a:solidFill>
              <a:latin typeface="黑体" panose="02010609060101010101" pitchFamily="49" charset="-122"/>
              <a:ea typeface="黑体" panose="02010609060101010101" pitchFamily="49" charset="-122"/>
            </a:endParaRPr>
          </a:p>
        </p:txBody>
      </p:sp>
      <p:sp>
        <p:nvSpPr>
          <p:cNvPr id="13" name="圆角矩形 2"/>
          <p:cNvSpPr/>
          <p:nvPr/>
        </p:nvSpPr>
        <p:spPr>
          <a:xfrm>
            <a:off x="352425" y="4222024"/>
            <a:ext cx="8420100" cy="2184400"/>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rPr>
              <a:t>接下来</a:t>
            </a:r>
            <a:r>
              <a:rPr kumimoji="1" lang="zh-CN" altLang="en-US" sz="2000">
                <a:solidFill>
                  <a:schemeClr val="tx1"/>
                </a:solidFill>
              </a:rPr>
              <a:t>，我们会为项目大纲中的下一个核心功能模块，比如</a:t>
            </a:r>
            <a:r>
              <a:rPr kumimoji="1" lang="en-US" altLang="zh-CN" sz="2000">
                <a:solidFill>
                  <a:schemeClr val="tx1"/>
                </a:solidFill>
              </a:rPr>
              <a:t>“</a:t>
            </a:r>
            <a:r>
              <a:rPr kumimoji="1" lang="zh-CN" altLang="en-US" sz="2000">
                <a:solidFill>
                  <a:schemeClr val="tx1"/>
                </a:solidFill>
              </a:rPr>
              <a:t>车票查询与筛选</a:t>
            </a:r>
            <a:r>
              <a:rPr kumimoji="1" lang="en-US" altLang="zh-CN" sz="2000">
                <a:solidFill>
                  <a:schemeClr val="tx1"/>
                </a:solidFill>
              </a:rPr>
              <a:t>” </a:t>
            </a:r>
            <a:r>
              <a:rPr kumimoji="1" lang="zh-CN" altLang="en-US" sz="2000">
                <a:solidFill>
                  <a:schemeClr val="tx1"/>
                </a:solidFill>
              </a:rPr>
              <a:t>，重复上述从第一步到第四步的整个流程，实现增量开发。</a:t>
            </a:r>
          </a:p>
        </p:txBody>
      </p:sp>
      <p:sp>
        <p:nvSpPr>
          <p:cNvPr id="14" name="圆角矩形 2"/>
          <p:cNvSpPr/>
          <p:nvPr/>
        </p:nvSpPr>
        <p:spPr>
          <a:xfrm>
            <a:off x="355600" y="1473200"/>
            <a:ext cx="8420100" cy="2184400"/>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a:solidFill>
                  <a:schemeClr val="tx1"/>
                </a:solidFill>
              </a:rPr>
              <a:t>完成一个功能的开发（如登录）后，我们会将生成的代码（包括实现代码和测试代码）通过</a:t>
            </a:r>
            <a:r>
              <a:rPr kumimoji="1" lang="en-US" altLang="zh-CN" sz="2000">
                <a:solidFill>
                  <a:schemeClr val="tx1"/>
                </a:solidFill>
              </a:rPr>
              <a:t>Git</a:t>
            </a:r>
            <a:r>
              <a:rPr kumimoji="1" lang="zh-CN" altLang="en-US" sz="2000">
                <a:solidFill>
                  <a:schemeClr val="tx1"/>
                </a:solidFill>
              </a:rPr>
              <a:t>提交到一个新的</a:t>
            </a:r>
            <a:r>
              <a:rPr kumimoji="1" lang="en-US" altLang="zh-CN" sz="2000">
                <a:solidFill>
                  <a:schemeClr val="tx1"/>
                </a:solidFill>
              </a:rPr>
              <a:t>feature</a:t>
            </a:r>
            <a:r>
              <a:rPr kumimoji="1" lang="zh-CN" altLang="en-US" sz="2000">
                <a:solidFill>
                  <a:schemeClr val="tx1"/>
                </a:solidFill>
              </a:rPr>
              <a:t>分支</a:t>
            </a:r>
            <a:r>
              <a:rPr kumimoji="1" lang="en-US" altLang="zh-CN" sz="2000">
                <a:solidFill>
                  <a:schemeClr val="tx1"/>
                </a:solidFill>
              </a:rPr>
              <a:t> </a:t>
            </a:r>
            <a:r>
              <a:rPr kumimoji="1" lang="zh-CN" altLang="en-US" sz="2000">
                <a:solidFill>
                  <a:schemeClr val="tx1"/>
                </a:solidFill>
              </a:rPr>
              <a:t>，然后发起一个</a:t>
            </a:r>
            <a:r>
              <a:rPr kumimoji="1" lang="en-US" altLang="zh-CN" sz="2000">
                <a:solidFill>
                  <a:schemeClr val="tx1"/>
                </a:solidFill>
              </a:rPr>
              <a:t>Pull Request</a:t>
            </a:r>
            <a:r>
              <a:rPr kumimoji="1" lang="zh-CN" altLang="en-US" sz="2000">
                <a:solidFill>
                  <a:schemeClr val="tx1"/>
                </a:solidFill>
              </a:rPr>
              <a:t>进行代码审查，最终合并到主开发分支</a:t>
            </a:r>
            <a:r>
              <a:rPr kumimoji="1" lang="en-US" altLang="zh-CN" sz="2000">
                <a:solidFill>
                  <a:schemeClr val="tx1"/>
                </a:solidFill>
              </a:rPr>
              <a:t> </a:t>
            </a:r>
            <a:r>
              <a:rPr kumimoji="1" lang="zh-CN" altLang="en-US" sz="2000">
                <a:solidFill>
                  <a:schemeClr val="tx1"/>
                </a:solidFill>
              </a:rPr>
              <a:t>。</a:t>
            </a:r>
          </a:p>
        </p:txBody>
      </p:sp>
      <p:sp>
        <p:nvSpPr>
          <p:cNvPr id="15" name="对角圆角矩形 80"/>
          <p:cNvSpPr/>
          <p:nvPr>
            <p:custDataLst>
              <p:tags r:id="rId3"/>
            </p:custDataLst>
          </p:nvPr>
        </p:nvSpPr>
        <p:spPr>
          <a:xfrm>
            <a:off x="812800" y="1118945"/>
            <a:ext cx="2608304"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zh-CN" altLang="en-US" sz="2800" b="1" dirty="0">
                <a:solidFill>
                  <a:schemeClr val="bg1"/>
                </a:solidFill>
                <a:latin typeface="微软雅黑" panose="020B0503020204020204" pitchFamily="34" charset="-122"/>
                <a:ea typeface="微软雅黑" panose="020B0503020204020204" pitchFamily="34" charset="-122"/>
              </a:rPr>
              <a:t>集成</a:t>
            </a:r>
          </a:p>
        </p:txBody>
      </p:sp>
      <p:sp>
        <p:nvSpPr>
          <p:cNvPr id="16" name="对角圆角矩形 81"/>
          <p:cNvSpPr/>
          <p:nvPr>
            <p:custDataLst>
              <p:tags r:id="rId4"/>
            </p:custDataLst>
          </p:nvPr>
        </p:nvSpPr>
        <p:spPr>
          <a:xfrm>
            <a:off x="812800" y="3845746"/>
            <a:ext cx="2608304"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r>
              <a:rPr lang="zh-CN" altLang="en-US" sz="2800" b="1" dirty="0">
                <a:solidFill>
                  <a:schemeClr val="bg1"/>
                </a:solidFill>
                <a:latin typeface="微软雅黑" panose="020B0503020204020204" pitchFamily="34" charset="-122"/>
                <a:ea typeface="微软雅黑" panose="020B0503020204020204" pitchFamily="34" charset="-122"/>
              </a:rPr>
              <a:t>迭代</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目录</a:t>
            </a:r>
          </a:p>
        </p:txBody>
      </p:sp>
      <p:sp>
        <p:nvSpPr>
          <p:cNvPr id="28" name="矩形 27"/>
          <p:cNvSpPr/>
          <p:nvPr>
            <p:custDataLst>
              <p:tags r:id="rId1"/>
            </p:custDataLst>
          </p:nvPr>
        </p:nvSpPr>
        <p:spPr>
          <a:xfrm>
            <a:off x="2232000" y="2913874"/>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32" name="矩形 31"/>
          <p:cNvSpPr/>
          <p:nvPr>
            <p:custDataLst>
              <p:tags r:id="rId2"/>
            </p:custDataLst>
          </p:nvPr>
        </p:nvSpPr>
        <p:spPr>
          <a:xfrm>
            <a:off x="2232000" y="3827048"/>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36" name="矩形 35"/>
          <p:cNvSpPr/>
          <p:nvPr>
            <p:custDataLst>
              <p:tags r:id="rId3"/>
            </p:custDataLst>
          </p:nvPr>
        </p:nvSpPr>
        <p:spPr>
          <a:xfrm>
            <a:off x="2232000" y="5653396"/>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26" name="矩形 25"/>
          <p:cNvSpPr/>
          <p:nvPr>
            <p:custDataLst>
              <p:tags r:id="rId4"/>
            </p:custDataLst>
          </p:nvPr>
        </p:nvSpPr>
        <p:spPr>
          <a:xfrm>
            <a:off x="2232000" y="1940562"/>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5" name="矩形 4"/>
          <p:cNvSpPr/>
          <p:nvPr>
            <p:custDataLst>
              <p:tags r:id="rId5"/>
            </p:custDataLst>
          </p:nvPr>
        </p:nvSpPr>
        <p:spPr>
          <a:xfrm>
            <a:off x="2511522" y="1607358"/>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1</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cxnSp>
        <p:nvCxnSpPr>
          <p:cNvPr id="6" name="直接连接符 5"/>
          <p:cNvCxnSpPr/>
          <p:nvPr>
            <p:custDataLst>
              <p:tags r:id="rId6"/>
            </p:custDataLst>
          </p:nvPr>
        </p:nvCxnSpPr>
        <p:spPr>
          <a:xfrm>
            <a:off x="2232000" y="2192129"/>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custDataLst>
              <p:tags r:id="rId7"/>
            </p:custDataLst>
          </p:nvPr>
        </p:nvSpPr>
        <p:spPr>
          <a:xfrm>
            <a:off x="2778320" y="1565794"/>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网站需求提取</a:t>
            </a:r>
          </a:p>
        </p:txBody>
      </p:sp>
      <p:sp>
        <p:nvSpPr>
          <p:cNvPr id="9" name="矩形 8"/>
          <p:cNvSpPr/>
          <p:nvPr>
            <p:custDataLst>
              <p:tags r:id="rId8"/>
            </p:custDataLst>
          </p:nvPr>
        </p:nvSpPr>
        <p:spPr>
          <a:xfrm>
            <a:off x="2511522" y="2532029"/>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2</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cxnSp>
        <p:nvCxnSpPr>
          <p:cNvPr id="10" name="直接连接符 9"/>
          <p:cNvCxnSpPr/>
          <p:nvPr>
            <p:custDataLst>
              <p:tags r:id="rId9"/>
            </p:custDataLst>
          </p:nvPr>
        </p:nvCxnSpPr>
        <p:spPr>
          <a:xfrm>
            <a:off x="2232000" y="3116800"/>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custDataLst>
              <p:tags r:id="rId10"/>
            </p:custDataLst>
          </p:nvPr>
        </p:nvSpPr>
        <p:spPr>
          <a:xfrm>
            <a:off x="2778320" y="2490465"/>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需求管理</a:t>
            </a:r>
          </a:p>
        </p:txBody>
      </p:sp>
      <p:sp>
        <p:nvSpPr>
          <p:cNvPr id="13" name="矩形 12"/>
          <p:cNvSpPr/>
          <p:nvPr>
            <p:custDataLst>
              <p:tags r:id="rId11"/>
            </p:custDataLst>
          </p:nvPr>
        </p:nvSpPr>
        <p:spPr>
          <a:xfrm>
            <a:off x="2511522" y="3456700"/>
            <a:ext cx="559044" cy="584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3</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cxnSp>
        <p:nvCxnSpPr>
          <p:cNvPr id="14" name="直接连接符 13"/>
          <p:cNvCxnSpPr/>
          <p:nvPr>
            <p:custDataLst>
              <p:tags r:id="rId12"/>
            </p:custDataLst>
          </p:nvPr>
        </p:nvCxnSpPr>
        <p:spPr>
          <a:xfrm>
            <a:off x="2232000" y="4041471"/>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custDataLst>
              <p:tags r:id="rId13"/>
            </p:custDataLst>
          </p:nvPr>
        </p:nvSpPr>
        <p:spPr>
          <a:xfrm>
            <a:off x="2778320" y="3415136"/>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AI</a:t>
            </a: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实现</a:t>
            </a:r>
          </a:p>
        </p:txBody>
      </p:sp>
      <p:sp>
        <p:nvSpPr>
          <p:cNvPr id="17" name="矩形 16"/>
          <p:cNvSpPr/>
          <p:nvPr>
            <p:custDataLst>
              <p:tags r:id="rId14"/>
            </p:custDataLst>
          </p:nvPr>
        </p:nvSpPr>
        <p:spPr>
          <a:xfrm>
            <a:off x="2511522" y="4381371"/>
            <a:ext cx="559044" cy="58477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4</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cxnSp>
        <p:nvCxnSpPr>
          <p:cNvPr id="18" name="直接连接符 17"/>
          <p:cNvCxnSpPr/>
          <p:nvPr>
            <p:custDataLst>
              <p:tags r:id="rId15"/>
            </p:custDataLst>
          </p:nvPr>
        </p:nvCxnSpPr>
        <p:spPr>
          <a:xfrm>
            <a:off x="2232000" y="4966142"/>
            <a:ext cx="4680000" cy="0"/>
          </a:xfrm>
          <a:prstGeom prst="line">
            <a:avLst/>
          </a:prstGeom>
          <a:ln w="19050">
            <a:solidFill>
              <a:srgbClr val="004098"/>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custDataLst>
              <p:tags r:id="rId16"/>
            </p:custDataLst>
          </p:nvPr>
        </p:nvSpPr>
        <p:spPr>
          <a:xfrm>
            <a:off x="2778320" y="4339807"/>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问题</a:t>
            </a:r>
            <a:r>
              <a:rPr kumimoji="0" lang="en-US" altLang="zh-CN"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or</a:t>
            </a: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困难</a:t>
            </a:r>
          </a:p>
        </p:txBody>
      </p:sp>
      <p:sp>
        <p:nvSpPr>
          <p:cNvPr id="21" name="矩形 20"/>
          <p:cNvSpPr/>
          <p:nvPr>
            <p:custDataLst>
              <p:tags r:id="rId17"/>
            </p:custDataLst>
          </p:nvPr>
        </p:nvSpPr>
        <p:spPr>
          <a:xfrm>
            <a:off x="2512157" y="5306041"/>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5</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cxnSp>
        <p:nvCxnSpPr>
          <p:cNvPr id="22" name="直接连接符 21"/>
          <p:cNvCxnSpPr/>
          <p:nvPr>
            <p:custDataLst>
              <p:tags r:id="rId18"/>
            </p:custDataLst>
          </p:nvPr>
        </p:nvCxnSpPr>
        <p:spPr>
          <a:xfrm>
            <a:off x="2232000" y="5890812"/>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custDataLst>
              <p:tags r:id="rId19"/>
            </p:custDataLst>
          </p:nvPr>
        </p:nvSpPr>
        <p:spPr>
          <a:xfrm>
            <a:off x="2778320" y="5264477"/>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当前效果</a:t>
            </a:r>
          </a:p>
        </p:txBody>
      </p:sp>
      <p:sp>
        <p:nvSpPr>
          <p:cNvPr id="3" name="矩形 2"/>
          <p:cNvSpPr/>
          <p:nvPr>
            <p:custDataLst>
              <p:tags r:id="rId20"/>
            </p:custDataLst>
          </p:nvPr>
        </p:nvSpPr>
        <p:spPr>
          <a:xfrm>
            <a:off x="2512792" y="4381895"/>
            <a:ext cx="559044" cy="584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4</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sp>
        <p:nvSpPr>
          <p:cNvPr id="4" name="矩形 3"/>
          <p:cNvSpPr/>
          <p:nvPr>
            <p:custDataLst>
              <p:tags r:id="rId21"/>
            </p:custDataLst>
          </p:nvPr>
        </p:nvSpPr>
        <p:spPr>
          <a:xfrm>
            <a:off x="2513427" y="3455319"/>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3</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直角三角形 5"/>
          <p:cNvSpPr/>
          <p:nvPr>
            <p:custDataLst>
              <p:tags r:id="rId1"/>
            </p:custDataLst>
          </p:nvPr>
        </p:nvSpPr>
        <p:spPr>
          <a:xfrm>
            <a:off x="1290365" y="1176065"/>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20000"/>
              </a:lnSpc>
              <a:spcBef>
                <a:spcPts val="0"/>
              </a:spcBef>
              <a:spcAft>
                <a:spcPts val="600"/>
              </a:spcAft>
              <a:buClrTx/>
              <a:buSzTx/>
              <a:buFontTx/>
              <a:buNone/>
              <a:tabLst/>
              <a:defRPr/>
            </a:pPr>
            <a:endParaRPr kumimoji="0" lang="zh-CN" altLang="en-US" sz="2000" b="1" i="0" u="none" strike="noStrike" kern="1200" cap="none" spc="0" normalizeH="0" baseline="0" noProof="0" dirty="0">
              <a:ln>
                <a:noFill/>
              </a:ln>
              <a:solidFill>
                <a:srgbClr val="FFFFFF"/>
              </a:solidFill>
              <a:effectLst/>
              <a:uLnTx/>
              <a:uFillTx/>
              <a:latin typeface="黑体" panose="02010609060101010101" pitchFamily="49" charset="-122"/>
              <a:ea typeface="黑体" panose="02010609060101010101" pitchFamily="49" charset="-122"/>
              <a:cs typeface="+mn-cs"/>
            </a:endParaRPr>
          </a:p>
        </p:txBody>
      </p:sp>
      <p:sp>
        <p:nvSpPr>
          <p:cNvPr id="2" name="标题 1"/>
          <p:cNvSpPr>
            <a:spLocks noGrp="1"/>
          </p:cNvSpPr>
          <p:nvPr>
            <p:ph type="title"/>
          </p:nvPr>
        </p:nvSpPr>
        <p:spPr/>
        <p:txBody>
          <a:bodyPr/>
          <a:lstStyle/>
          <a:p>
            <a:r>
              <a:rPr lang="zh-CN" altLang="en-US"/>
              <a:t>问题与困难</a:t>
            </a:r>
          </a:p>
        </p:txBody>
      </p:sp>
      <p:sp>
        <p:nvSpPr>
          <p:cNvPr id="4" name="圆角矩形 2"/>
          <p:cNvSpPr/>
          <p:nvPr>
            <p:custDataLst>
              <p:tags r:id="rId2"/>
            </p:custDataLst>
          </p:nvPr>
        </p:nvSpPr>
        <p:spPr>
          <a:xfrm>
            <a:off x="371475" y="1376680"/>
            <a:ext cx="8416925" cy="2052320"/>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5" name="对角圆角矩形 80"/>
          <p:cNvSpPr/>
          <p:nvPr>
            <p:custDataLst>
              <p:tags r:id="rId3"/>
            </p:custDataLst>
          </p:nvPr>
        </p:nvSpPr>
        <p:spPr>
          <a:xfrm>
            <a:off x="618952" y="1104844"/>
            <a:ext cx="671417"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1</a:t>
            </a:r>
            <a:endParaRPr kumimoji="0" lang="zh-CN" altLang="en-US"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 name="直角三角形 6"/>
          <p:cNvSpPr/>
          <p:nvPr>
            <p:custDataLst>
              <p:tags r:id="rId4"/>
            </p:custDataLst>
          </p:nvPr>
        </p:nvSpPr>
        <p:spPr>
          <a:xfrm>
            <a:off x="1282427" y="3634897"/>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20000"/>
              </a:lnSpc>
              <a:spcBef>
                <a:spcPts val="0"/>
              </a:spcBef>
              <a:spcAft>
                <a:spcPts val="600"/>
              </a:spcAft>
              <a:buClrTx/>
              <a:buSzTx/>
              <a:buFontTx/>
              <a:buNone/>
              <a:tabLst/>
              <a:defRPr/>
            </a:pPr>
            <a:endParaRPr kumimoji="0" lang="zh-CN" altLang="en-US" sz="2000" b="1" i="0" u="none" strike="noStrike" kern="1200" cap="none" spc="0" normalizeH="0" baseline="0" noProof="0" dirty="0">
              <a:ln>
                <a:noFill/>
              </a:ln>
              <a:solidFill>
                <a:srgbClr val="FFFFFF"/>
              </a:solidFill>
              <a:effectLst/>
              <a:uLnTx/>
              <a:uFillTx/>
              <a:latin typeface="黑体" panose="02010609060101010101" pitchFamily="49" charset="-122"/>
              <a:ea typeface="黑体" panose="02010609060101010101" pitchFamily="49" charset="-122"/>
              <a:cs typeface="+mn-cs"/>
            </a:endParaRPr>
          </a:p>
        </p:txBody>
      </p:sp>
      <p:sp>
        <p:nvSpPr>
          <p:cNvPr id="8" name="圆角矩形 2"/>
          <p:cNvSpPr/>
          <p:nvPr>
            <p:custDataLst>
              <p:tags r:id="rId5"/>
            </p:custDataLst>
          </p:nvPr>
        </p:nvSpPr>
        <p:spPr>
          <a:xfrm>
            <a:off x="363855" y="3835400"/>
            <a:ext cx="8416925" cy="2180590"/>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9" name="对角圆角矩形 80"/>
          <p:cNvSpPr/>
          <p:nvPr>
            <p:custDataLst>
              <p:tags r:id="rId6"/>
            </p:custDataLst>
          </p:nvPr>
        </p:nvSpPr>
        <p:spPr>
          <a:xfrm>
            <a:off x="611014" y="3563676"/>
            <a:ext cx="671417"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2</a:t>
            </a:r>
            <a:endParaRPr kumimoji="0" lang="zh-CN" altLang="en-US"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3" name="文本框 2"/>
          <p:cNvSpPr txBox="1"/>
          <p:nvPr>
            <p:custDataLst>
              <p:tags r:id="rId7"/>
            </p:custDataLst>
          </p:nvPr>
        </p:nvSpPr>
        <p:spPr>
          <a:xfrm>
            <a:off x="626745" y="2121535"/>
            <a:ext cx="7932420" cy="119888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由于语言描述具有模糊性，将对当前某个功能或</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GUI</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界面的详细描述投给</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AI</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AI</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很可能会生成一份执行后符合文字描述，但与自己的期望结果截然不同的代码文件。在初步生成后，往往需要进一步的文字描述进行规范和引导，才能生成符合理想的结果。这个细调的过程往往需要大量的时间成本花费。</a:t>
            </a:r>
          </a:p>
        </p:txBody>
      </p:sp>
      <p:sp>
        <p:nvSpPr>
          <p:cNvPr id="13" name="文本框 12"/>
          <p:cNvSpPr txBox="1"/>
          <p:nvPr>
            <p:custDataLst>
              <p:tags r:id="rId8"/>
            </p:custDataLst>
          </p:nvPr>
        </p:nvSpPr>
        <p:spPr>
          <a:xfrm>
            <a:off x="628015" y="1720850"/>
            <a:ext cx="4618355" cy="70675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问题</a:t>
            </a:r>
            <a:r>
              <a:rPr kumimoji="0" lang="en-US" altLang="zh-CN"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1</a:t>
            </a: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：语言表述本身具有模糊性。</a:t>
            </a:r>
            <a:endPar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endParaRPr>
          </a:p>
        </p:txBody>
      </p:sp>
      <p:sp>
        <p:nvSpPr>
          <p:cNvPr id="14" name="文本框 13"/>
          <p:cNvSpPr txBox="1"/>
          <p:nvPr>
            <p:custDataLst>
              <p:tags r:id="rId9"/>
            </p:custDataLst>
          </p:nvPr>
        </p:nvSpPr>
        <p:spPr>
          <a:xfrm>
            <a:off x="626745" y="4578985"/>
            <a:ext cx="7932420" cy="119888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虽然要实现的功能与真实的</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12306</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网站</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sym typeface="+mn-ea"/>
              </a:rPr>
              <a:t>相比已经少了很多</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，但是不同页面之间的跳转，接口的设置，对异常输入情况的处理，仍然是相当复杂的；因此，我们自然也就不可能仅在三两次后就能搞定所有正确的接口设置和异常处理，还需要后续进行不断的补充和细化。</a:t>
            </a:r>
          </a:p>
        </p:txBody>
      </p:sp>
      <p:sp>
        <p:nvSpPr>
          <p:cNvPr id="15" name="文本框 14"/>
          <p:cNvSpPr txBox="1"/>
          <p:nvPr>
            <p:custDataLst>
              <p:tags r:id="rId10"/>
            </p:custDataLst>
          </p:nvPr>
        </p:nvSpPr>
        <p:spPr>
          <a:xfrm>
            <a:off x="628015" y="4178300"/>
            <a:ext cx="4618355" cy="334645"/>
          </a:xfrm>
          <a:prstGeom prst="rect">
            <a:avLst/>
          </a:prstGeom>
          <a:noFill/>
        </p:spPr>
        <p:txBody>
          <a:bodyPr wrap="square" rtlCol="0">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问题</a:t>
            </a:r>
            <a:r>
              <a:rPr kumimoji="0" lang="en-US" altLang="zh-CN"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2</a:t>
            </a: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：待实现功能和接口的复杂性。</a:t>
            </a:r>
            <a:endPar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目录</a:t>
            </a:r>
          </a:p>
        </p:txBody>
      </p:sp>
      <p:sp>
        <p:nvSpPr>
          <p:cNvPr id="28" name="矩形 27"/>
          <p:cNvSpPr/>
          <p:nvPr/>
        </p:nvSpPr>
        <p:spPr>
          <a:xfrm>
            <a:off x="2232000" y="2913874"/>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2232000" y="3827048"/>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2232000" y="4740222"/>
            <a:ext cx="4680000" cy="236288"/>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2232000" y="5653396"/>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2232000" y="1940562"/>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511522" y="1607358"/>
            <a:ext cx="559044" cy="584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1</a:t>
            </a:r>
            <a:endParaRPr lang="zh-CN" altLang="en-US" sz="2400" dirty="0">
              <a:latin typeface="Arial Black" panose="020B0A04020102020204" pitchFamily="34" charset="0"/>
            </a:endParaRPr>
          </a:p>
        </p:txBody>
      </p:sp>
      <p:cxnSp>
        <p:nvCxnSpPr>
          <p:cNvPr id="6" name="直接连接符 5"/>
          <p:cNvCxnSpPr/>
          <p:nvPr/>
        </p:nvCxnSpPr>
        <p:spPr>
          <a:xfrm>
            <a:off x="2232000" y="2192129"/>
            <a:ext cx="4680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778320" y="1565794"/>
            <a:ext cx="4061680" cy="584775"/>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网站需求提取</a:t>
            </a:r>
          </a:p>
        </p:txBody>
      </p:sp>
      <p:sp>
        <p:nvSpPr>
          <p:cNvPr id="9" name="矩形 8"/>
          <p:cNvSpPr/>
          <p:nvPr/>
        </p:nvSpPr>
        <p:spPr>
          <a:xfrm>
            <a:off x="2511522" y="2532029"/>
            <a:ext cx="559044" cy="584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2</a:t>
            </a:r>
            <a:endParaRPr lang="zh-CN" altLang="en-US" sz="2400" dirty="0">
              <a:latin typeface="Arial Black" panose="020B0A04020102020204" pitchFamily="34" charset="0"/>
            </a:endParaRPr>
          </a:p>
        </p:txBody>
      </p:sp>
      <p:cxnSp>
        <p:nvCxnSpPr>
          <p:cNvPr id="10" name="直接连接符 9"/>
          <p:cNvCxnSpPr/>
          <p:nvPr/>
        </p:nvCxnSpPr>
        <p:spPr>
          <a:xfrm>
            <a:off x="2232000" y="3116800"/>
            <a:ext cx="4680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778320" y="2490465"/>
            <a:ext cx="4061680" cy="584775"/>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需求管理</a:t>
            </a:r>
          </a:p>
        </p:txBody>
      </p:sp>
      <p:sp>
        <p:nvSpPr>
          <p:cNvPr id="13" name="矩形 12"/>
          <p:cNvSpPr/>
          <p:nvPr/>
        </p:nvSpPr>
        <p:spPr>
          <a:xfrm>
            <a:off x="2511522" y="3456700"/>
            <a:ext cx="559044" cy="584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3</a:t>
            </a:r>
            <a:endParaRPr lang="zh-CN" altLang="en-US" sz="2400" dirty="0">
              <a:latin typeface="Arial Black" panose="020B0A04020102020204" pitchFamily="34" charset="0"/>
            </a:endParaRPr>
          </a:p>
        </p:txBody>
      </p:sp>
      <p:cxnSp>
        <p:nvCxnSpPr>
          <p:cNvPr id="14" name="直接连接符 13"/>
          <p:cNvCxnSpPr/>
          <p:nvPr/>
        </p:nvCxnSpPr>
        <p:spPr>
          <a:xfrm>
            <a:off x="2232000" y="4041471"/>
            <a:ext cx="4680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778320" y="3415136"/>
            <a:ext cx="4061680" cy="584775"/>
          </a:xfrm>
          <a:prstGeom prst="rect">
            <a:avLst/>
          </a:prstGeom>
          <a:noFill/>
        </p:spPr>
        <p:txBody>
          <a:bodyPr wrap="square" rtlCol="0">
            <a:spAutoFit/>
          </a:bodyPr>
          <a:lstStyle/>
          <a:p>
            <a:pPr algn="ctr"/>
            <a:r>
              <a:rPr lang="en-US" altLang="zh-CN" sz="3200" dirty="0">
                <a:latin typeface="微软雅黑" panose="020B0503020204020204" pitchFamily="34" charset="-122"/>
                <a:ea typeface="微软雅黑" panose="020B0503020204020204" pitchFamily="34" charset="-122"/>
              </a:rPr>
              <a:t>AI</a:t>
            </a:r>
            <a:r>
              <a:rPr lang="zh-CN" altLang="en-US" sz="3200" dirty="0">
                <a:latin typeface="微软雅黑" panose="020B0503020204020204" pitchFamily="34" charset="-122"/>
                <a:ea typeface="微软雅黑" panose="020B0503020204020204" pitchFamily="34" charset="-122"/>
              </a:rPr>
              <a:t>实现</a:t>
            </a:r>
          </a:p>
        </p:txBody>
      </p:sp>
      <p:sp>
        <p:nvSpPr>
          <p:cNvPr id="17" name="矩形 16"/>
          <p:cNvSpPr/>
          <p:nvPr/>
        </p:nvSpPr>
        <p:spPr>
          <a:xfrm>
            <a:off x="2511522" y="4381371"/>
            <a:ext cx="559044" cy="584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4</a:t>
            </a:r>
            <a:endParaRPr lang="zh-CN" altLang="en-US" sz="2400" dirty="0">
              <a:latin typeface="Arial Black" panose="020B0A04020102020204" pitchFamily="34" charset="0"/>
            </a:endParaRPr>
          </a:p>
        </p:txBody>
      </p:sp>
      <p:cxnSp>
        <p:nvCxnSpPr>
          <p:cNvPr id="18" name="直接连接符 17"/>
          <p:cNvCxnSpPr/>
          <p:nvPr/>
        </p:nvCxnSpPr>
        <p:spPr>
          <a:xfrm>
            <a:off x="2232000" y="4966142"/>
            <a:ext cx="4680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2778320" y="4339807"/>
            <a:ext cx="4061680" cy="584775"/>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问题</a:t>
            </a:r>
            <a:r>
              <a:rPr lang="en-US" altLang="zh-CN" sz="3200" dirty="0">
                <a:latin typeface="微软雅黑" panose="020B0503020204020204" pitchFamily="34" charset="-122"/>
                <a:ea typeface="微软雅黑" panose="020B0503020204020204" pitchFamily="34" charset="-122"/>
              </a:rPr>
              <a:t>or</a:t>
            </a:r>
            <a:r>
              <a:rPr lang="zh-CN" altLang="en-US" sz="3200" dirty="0">
                <a:latin typeface="微软雅黑" panose="020B0503020204020204" pitchFamily="34" charset="-122"/>
                <a:ea typeface="微软雅黑" panose="020B0503020204020204" pitchFamily="34" charset="-122"/>
              </a:rPr>
              <a:t>困难</a:t>
            </a:r>
          </a:p>
        </p:txBody>
      </p:sp>
      <p:sp>
        <p:nvSpPr>
          <p:cNvPr id="21" name="矩形 20"/>
          <p:cNvSpPr/>
          <p:nvPr/>
        </p:nvSpPr>
        <p:spPr>
          <a:xfrm>
            <a:off x="2511522" y="5306041"/>
            <a:ext cx="559044" cy="584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5</a:t>
            </a:r>
            <a:endParaRPr lang="zh-CN" altLang="en-US" sz="2400" dirty="0">
              <a:latin typeface="Arial Black" panose="020B0A04020102020204" pitchFamily="34" charset="0"/>
            </a:endParaRPr>
          </a:p>
        </p:txBody>
      </p:sp>
      <p:cxnSp>
        <p:nvCxnSpPr>
          <p:cNvPr id="22" name="直接连接符 21"/>
          <p:cNvCxnSpPr/>
          <p:nvPr/>
        </p:nvCxnSpPr>
        <p:spPr>
          <a:xfrm>
            <a:off x="2232000" y="5890812"/>
            <a:ext cx="4680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2778320" y="5264477"/>
            <a:ext cx="4061680" cy="584775"/>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当前效果</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直角三角形 5"/>
          <p:cNvSpPr/>
          <p:nvPr>
            <p:custDataLst>
              <p:tags r:id="rId1"/>
            </p:custDataLst>
          </p:nvPr>
        </p:nvSpPr>
        <p:spPr>
          <a:xfrm>
            <a:off x="1290365" y="1176065"/>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20000"/>
              </a:lnSpc>
              <a:spcBef>
                <a:spcPts val="0"/>
              </a:spcBef>
              <a:spcAft>
                <a:spcPts val="600"/>
              </a:spcAft>
              <a:buClrTx/>
              <a:buSzTx/>
              <a:buFontTx/>
              <a:buNone/>
              <a:tabLst/>
              <a:defRPr/>
            </a:pPr>
            <a:endParaRPr kumimoji="0" lang="zh-CN" altLang="en-US" sz="2000" b="1" i="0" u="none" strike="noStrike" kern="1200" cap="none" spc="0" normalizeH="0" baseline="0" noProof="0" dirty="0">
              <a:ln>
                <a:noFill/>
              </a:ln>
              <a:solidFill>
                <a:srgbClr val="FFFFFF"/>
              </a:solidFill>
              <a:effectLst/>
              <a:uLnTx/>
              <a:uFillTx/>
              <a:latin typeface="黑体" panose="02010609060101010101" pitchFamily="49" charset="-122"/>
              <a:ea typeface="黑体" panose="02010609060101010101" pitchFamily="49" charset="-122"/>
              <a:cs typeface="+mn-cs"/>
            </a:endParaRPr>
          </a:p>
        </p:txBody>
      </p:sp>
      <p:sp>
        <p:nvSpPr>
          <p:cNvPr id="2" name="标题 1"/>
          <p:cNvSpPr>
            <a:spLocks noGrp="1"/>
          </p:cNvSpPr>
          <p:nvPr>
            <p:ph type="title"/>
          </p:nvPr>
        </p:nvSpPr>
        <p:spPr/>
        <p:txBody>
          <a:bodyPr/>
          <a:lstStyle/>
          <a:p>
            <a:r>
              <a:rPr lang="zh-CN" altLang="en-US"/>
              <a:t>问题与困难</a:t>
            </a:r>
          </a:p>
        </p:txBody>
      </p:sp>
      <p:sp>
        <p:nvSpPr>
          <p:cNvPr id="4" name="圆角矩形 2"/>
          <p:cNvSpPr/>
          <p:nvPr>
            <p:custDataLst>
              <p:tags r:id="rId2"/>
            </p:custDataLst>
          </p:nvPr>
        </p:nvSpPr>
        <p:spPr>
          <a:xfrm>
            <a:off x="371475" y="1376680"/>
            <a:ext cx="8416925" cy="2052320"/>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5" name="对角圆角矩形 80"/>
          <p:cNvSpPr/>
          <p:nvPr>
            <p:custDataLst>
              <p:tags r:id="rId3"/>
            </p:custDataLst>
          </p:nvPr>
        </p:nvSpPr>
        <p:spPr>
          <a:xfrm>
            <a:off x="618952" y="1104844"/>
            <a:ext cx="671417"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3</a:t>
            </a:r>
          </a:p>
        </p:txBody>
      </p:sp>
      <p:sp>
        <p:nvSpPr>
          <p:cNvPr id="7" name="直角三角形 6"/>
          <p:cNvSpPr/>
          <p:nvPr>
            <p:custDataLst>
              <p:tags r:id="rId4"/>
            </p:custDataLst>
          </p:nvPr>
        </p:nvSpPr>
        <p:spPr>
          <a:xfrm>
            <a:off x="1282427" y="3634897"/>
            <a:ext cx="104416" cy="543672"/>
          </a:xfrm>
          <a:prstGeom prst="rtTriangle">
            <a:avLst/>
          </a:prstGeom>
          <a:solidFill>
            <a:schemeClr val="accent1">
              <a:lumMod val="50000"/>
            </a:schemeClr>
          </a:solidFill>
          <a:ln w="19050">
            <a:no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20000"/>
              </a:lnSpc>
              <a:spcBef>
                <a:spcPts val="0"/>
              </a:spcBef>
              <a:spcAft>
                <a:spcPts val="600"/>
              </a:spcAft>
              <a:buClrTx/>
              <a:buSzTx/>
              <a:buFontTx/>
              <a:buNone/>
              <a:tabLst/>
              <a:defRPr/>
            </a:pPr>
            <a:endParaRPr kumimoji="0" lang="zh-CN" altLang="en-US" sz="2000" b="1" i="0" u="none" strike="noStrike" kern="1200" cap="none" spc="0" normalizeH="0" baseline="0" noProof="0" dirty="0">
              <a:ln>
                <a:noFill/>
              </a:ln>
              <a:solidFill>
                <a:srgbClr val="FFFFFF"/>
              </a:solidFill>
              <a:effectLst/>
              <a:uLnTx/>
              <a:uFillTx/>
              <a:latin typeface="黑体" panose="02010609060101010101" pitchFamily="49" charset="-122"/>
              <a:ea typeface="黑体" panose="02010609060101010101" pitchFamily="49" charset="-122"/>
              <a:cs typeface="+mn-cs"/>
            </a:endParaRPr>
          </a:p>
        </p:txBody>
      </p:sp>
      <p:sp>
        <p:nvSpPr>
          <p:cNvPr id="8" name="圆角矩形 2"/>
          <p:cNvSpPr/>
          <p:nvPr>
            <p:custDataLst>
              <p:tags r:id="rId5"/>
            </p:custDataLst>
          </p:nvPr>
        </p:nvSpPr>
        <p:spPr>
          <a:xfrm>
            <a:off x="363855" y="3835400"/>
            <a:ext cx="8416925" cy="2180590"/>
          </a:xfrm>
          <a:prstGeom prst="roundRect">
            <a:avLst>
              <a:gd name="adj" fmla="val 2837"/>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9" name="对角圆角矩形 80"/>
          <p:cNvSpPr/>
          <p:nvPr>
            <p:custDataLst>
              <p:tags r:id="rId6"/>
            </p:custDataLst>
          </p:nvPr>
        </p:nvSpPr>
        <p:spPr>
          <a:xfrm>
            <a:off x="611014" y="3563676"/>
            <a:ext cx="671417" cy="5436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4</a:t>
            </a:r>
          </a:p>
        </p:txBody>
      </p:sp>
      <p:sp>
        <p:nvSpPr>
          <p:cNvPr id="3" name="文本框 2"/>
          <p:cNvSpPr txBox="1"/>
          <p:nvPr>
            <p:custDataLst>
              <p:tags r:id="rId7"/>
            </p:custDataLst>
          </p:nvPr>
        </p:nvSpPr>
        <p:spPr>
          <a:xfrm>
            <a:off x="626745" y="2121535"/>
            <a:ext cx="7932420" cy="119888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AI</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有时会编造一些看似合理但与</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12306</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实际业务不符的服务，或者</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自以为是</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地补充一些在需求文档中并未提及的接口和功能。此外，</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AI</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也并不了解学生票、候补订单等复杂的中国铁路特有规则，在实际运行的时候往往会生成无法正确执行的功能代码。</a:t>
            </a:r>
          </a:p>
        </p:txBody>
      </p:sp>
      <p:sp>
        <p:nvSpPr>
          <p:cNvPr id="13" name="文本框 12"/>
          <p:cNvSpPr txBox="1"/>
          <p:nvPr>
            <p:custDataLst>
              <p:tags r:id="rId8"/>
            </p:custDataLst>
          </p:nvPr>
        </p:nvSpPr>
        <p:spPr>
          <a:xfrm>
            <a:off x="628015" y="1720850"/>
            <a:ext cx="4618355" cy="384175"/>
          </a:xfrm>
          <a:prstGeom prst="rect">
            <a:avLst/>
          </a:prstGeom>
          <a:noFill/>
        </p:spPr>
        <p:txBody>
          <a:bodyPr wrap="square" rtlCol="0">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问题</a:t>
            </a:r>
            <a:r>
              <a:rPr kumimoji="0" lang="en-US" altLang="zh-CN"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3</a:t>
            </a: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a:t>
            </a:r>
            <a:r>
              <a:rPr kumimoji="0" lang="en-US" altLang="zh-CN"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AI</a:t>
            </a: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的</a:t>
            </a:r>
            <a:r>
              <a:rPr kumimoji="0" lang="en-US" altLang="zh-CN"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a:t>
            </a: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幻觉</a:t>
            </a:r>
            <a:r>
              <a:rPr kumimoji="0" lang="en-US" altLang="zh-CN"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a:t>
            </a: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和不专业性</a:t>
            </a:r>
            <a:endPar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endParaRPr>
          </a:p>
        </p:txBody>
      </p:sp>
      <p:sp>
        <p:nvSpPr>
          <p:cNvPr id="14" name="文本框 13"/>
          <p:cNvSpPr txBox="1"/>
          <p:nvPr>
            <p:custDataLst>
              <p:tags r:id="rId9"/>
            </p:custDataLst>
          </p:nvPr>
        </p:nvSpPr>
        <p:spPr>
          <a:xfrm>
            <a:off x="626745" y="4578985"/>
            <a:ext cx="7932420" cy="119888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如果一次性给</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AI</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过多的需求描述，</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AI</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往往会发生较为严重的</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遗忘</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。比如，在此前初步生成包含第一个需求的项目前后端代码时，除需求文档外还投喂了首页、需求页、注册页的网页样式图片；最终执行完成后，</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AI</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完全</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忘记</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了要按所给的网页样式生成</a:t>
            </a:r>
            <a:r>
              <a:rPr kumimoji="0" lang="en-US" altLang="zh-CN" sz="1800" b="0" i="0" u="none" strike="noStrike" kern="1200" cap="none" spc="0" normalizeH="0" baseline="0" noProof="0">
                <a:ln>
                  <a:noFill/>
                </a:ln>
                <a:solidFill>
                  <a:srgbClr val="000000"/>
                </a:solidFill>
                <a:effectLst/>
                <a:uLnTx/>
                <a:uFillTx/>
                <a:latin typeface="Times New Roman"/>
                <a:ea typeface="宋体"/>
                <a:cs typeface="+mn-cs"/>
              </a:rPr>
              <a:t>GUI</a:t>
            </a:r>
            <a:r>
              <a:rPr kumimoji="0" lang="zh-CN" altLang="en-US" sz="1800" b="0" i="0" u="none" strike="noStrike" kern="1200" cap="none" spc="0" normalizeH="0" baseline="0" noProof="0">
                <a:ln>
                  <a:noFill/>
                </a:ln>
                <a:solidFill>
                  <a:srgbClr val="000000"/>
                </a:solidFill>
                <a:effectLst/>
                <a:uLnTx/>
                <a:uFillTx/>
                <a:latin typeface="Times New Roman"/>
                <a:ea typeface="宋体"/>
                <a:cs typeface="+mn-cs"/>
              </a:rPr>
              <a:t>，而是生成了与预期截然不同的界面样式。</a:t>
            </a:r>
          </a:p>
        </p:txBody>
      </p:sp>
      <p:sp>
        <p:nvSpPr>
          <p:cNvPr id="15" name="文本框 14"/>
          <p:cNvSpPr txBox="1"/>
          <p:nvPr>
            <p:custDataLst>
              <p:tags r:id="rId10"/>
            </p:custDataLst>
          </p:nvPr>
        </p:nvSpPr>
        <p:spPr>
          <a:xfrm>
            <a:off x="628015" y="4178300"/>
            <a:ext cx="4618355" cy="70675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问题</a:t>
            </a:r>
            <a:r>
              <a:rPr kumimoji="0" lang="en-US" altLang="zh-CN"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4</a:t>
            </a: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a:t>
            </a:r>
            <a:r>
              <a:rPr kumimoji="0" lang="en-US" altLang="zh-CN"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AI</a:t>
            </a: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的</a:t>
            </a:r>
            <a:r>
              <a:rPr kumimoji="0" lang="en-US" altLang="zh-CN"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a:t>
            </a:r>
            <a:r>
              <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遗忘</a:t>
            </a:r>
            <a:r>
              <a:rPr kumimoji="0" lang="en-US" altLang="zh-CN"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sym typeface="+mn-ea"/>
              </a:rPr>
              <a:t>”</a:t>
            </a:r>
            <a:endPar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a:ln>
                <a:noFill/>
              </a:ln>
              <a:solidFill>
                <a:srgbClr val="000000"/>
              </a:solidFill>
              <a:effectLst/>
              <a:uLnTx/>
              <a:uFillTx/>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CD57C6-998A-0CBA-0103-08A440321141}"/>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AE06F752-4413-7E3E-0754-CD2E0E23613F}"/>
              </a:ext>
            </a:extLst>
          </p:cNvPr>
          <p:cNvSpPr>
            <a:spLocks noGrp="1"/>
          </p:cNvSpPr>
          <p:nvPr>
            <p:ph type="title"/>
          </p:nvPr>
        </p:nvSpPr>
        <p:spPr/>
        <p:txBody>
          <a:bodyPr/>
          <a:lstStyle/>
          <a:p>
            <a:r>
              <a:rPr lang="zh-CN" altLang="en-US" dirty="0"/>
              <a:t>目录</a:t>
            </a:r>
          </a:p>
        </p:txBody>
      </p:sp>
      <p:sp>
        <p:nvSpPr>
          <p:cNvPr id="28" name="矩形 27">
            <a:extLst>
              <a:ext uri="{FF2B5EF4-FFF2-40B4-BE49-F238E27FC236}">
                <a16:creationId xmlns:a16="http://schemas.microsoft.com/office/drawing/2014/main" id="{0F621B59-5E3A-444C-3359-160B595F1822}"/>
              </a:ext>
            </a:extLst>
          </p:cNvPr>
          <p:cNvSpPr/>
          <p:nvPr>
            <p:custDataLst>
              <p:tags r:id="rId1"/>
            </p:custDataLst>
          </p:nvPr>
        </p:nvSpPr>
        <p:spPr>
          <a:xfrm>
            <a:off x="2232000" y="2913874"/>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32" name="矩形 31">
            <a:extLst>
              <a:ext uri="{FF2B5EF4-FFF2-40B4-BE49-F238E27FC236}">
                <a16:creationId xmlns:a16="http://schemas.microsoft.com/office/drawing/2014/main" id="{9165CD01-1B1C-B7AB-207C-31D30EED0F93}"/>
              </a:ext>
            </a:extLst>
          </p:cNvPr>
          <p:cNvSpPr/>
          <p:nvPr>
            <p:custDataLst>
              <p:tags r:id="rId2"/>
            </p:custDataLst>
          </p:nvPr>
        </p:nvSpPr>
        <p:spPr>
          <a:xfrm>
            <a:off x="2232000" y="3827048"/>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36" name="矩形 35">
            <a:extLst>
              <a:ext uri="{FF2B5EF4-FFF2-40B4-BE49-F238E27FC236}">
                <a16:creationId xmlns:a16="http://schemas.microsoft.com/office/drawing/2014/main" id="{73719ACB-6800-6711-39E5-6E7A07D15490}"/>
              </a:ext>
            </a:extLst>
          </p:cNvPr>
          <p:cNvSpPr/>
          <p:nvPr>
            <p:custDataLst>
              <p:tags r:id="rId3"/>
            </p:custDataLst>
          </p:nvPr>
        </p:nvSpPr>
        <p:spPr>
          <a:xfrm>
            <a:off x="2232000" y="5653396"/>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26" name="矩形 25">
            <a:extLst>
              <a:ext uri="{FF2B5EF4-FFF2-40B4-BE49-F238E27FC236}">
                <a16:creationId xmlns:a16="http://schemas.microsoft.com/office/drawing/2014/main" id="{D41C84D4-BC42-C595-497B-AF09C99ECDC9}"/>
              </a:ext>
            </a:extLst>
          </p:cNvPr>
          <p:cNvSpPr/>
          <p:nvPr>
            <p:custDataLst>
              <p:tags r:id="rId4"/>
            </p:custDataLst>
          </p:nvPr>
        </p:nvSpPr>
        <p:spPr>
          <a:xfrm>
            <a:off x="2232000" y="1940562"/>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Times New Roman"/>
              <a:ea typeface="宋体"/>
              <a:cs typeface="+mn-cs"/>
            </a:endParaRPr>
          </a:p>
        </p:txBody>
      </p:sp>
      <p:sp>
        <p:nvSpPr>
          <p:cNvPr id="5" name="矩形 4">
            <a:extLst>
              <a:ext uri="{FF2B5EF4-FFF2-40B4-BE49-F238E27FC236}">
                <a16:creationId xmlns:a16="http://schemas.microsoft.com/office/drawing/2014/main" id="{833CE321-48B1-1A51-69BB-976E458C4248}"/>
              </a:ext>
            </a:extLst>
          </p:cNvPr>
          <p:cNvSpPr/>
          <p:nvPr>
            <p:custDataLst>
              <p:tags r:id="rId5"/>
            </p:custDataLst>
          </p:nvPr>
        </p:nvSpPr>
        <p:spPr>
          <a:xfrm>
            <a:off x="2511522" y="1607358"/>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1</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cxnSp>
        <p:nvCxnSpPr>
          <p:cNvPr id="6" name="直接连接符 5">
            <a:extLst>
              <a:ext uri="{FF2B5EF4-FFF2-40B4-BE49-F238E27FC236}">
                <a16:creationId xmlns:a16="http://schemas.microsoft.com/office/drawing/2014/main" id="{912A0F5E-4A89-DA24-0DF2-957A2A1A65D0}"/>
              </a:ext>
            </a:extLst>
          </p:cNvPr>
          <p:cNvCxnSpPr/>
          <p:nvPr>
            <p:custDataLst>
              <p:tags r:id="rId6"/>
            </p:custDataLst>
          </p:nvPr>
        </p:nvCxnSpPr>
        <p:spPr>
          <a:xfrm>
            <a:off x="2232000" y="2192129"/>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1EA8C2A1-F8AF-A6B0-7EED-E8FD6A9D4820}"/>
              </a:ext>
            </a:extLst>
          </p:cNvPr>
          <p:cNvSpPr txBox="1"/>
          <p:nvPr>
            <p:custDataLst>
              <p:tags r:id="rId7"/>
            </p:custDataLst>
          </p:nvPr>
        </p:nvSpPr>
        <p:spPr>
          <a:xfrm>
            <a:off x="2778320" y="1565794"/>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网站需求提取</a:t>
            </a:r>
          </a:p>
        </p:txBody>
      </p:sp>
      <p:sp>
        <p:nvSpPr>
          <p:cNvPr id="9" name="矩形 8">
            <a:extLst>
              <a:ext uri="{FF2B5EF4-FFF2-40B4-BE49-F238E27FC236}">
                <a16:creationId xmlns:a16="http://schemas.microsoft.com/office/drawing/2014/main" id="{DA402028-B106-7CD6-7095-305D47B4D9F6}"/>
              </a:ext>
            </a:extLst>
          </p:cNvPr>
          <p:cNvSpPr/>
          <p:nvPr>
            <p:custDataLst>
              <p:tags r:id="rId8"/>
            </p:custDataLst>
          </p:nvPr>
        </p:nvSpPr>
        <p:spPr>
          <a:xfrm>
            <a:off x="2511522" y="2532029"/>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2</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cxnSp>
        <p:nvCxnSpPr>
          <p:cNvPr id="10" name="直接连接符 9">
            <a:extLst>
              <a:ext uri="{FF2B5EF4-FFF2-40B4-BE49-F238E27FC236}">
                <a16:creationId xmlns:a16="http://schemas.microsoft.com/office/drawing/2014/main" id="{0E5DECA7-01C0-FAAF-13CE-92C4745EEF73}"/>
              </a:ext>
            </a:extLst>
          </p:cNvPr>
          <p:cNvCxnSpPr/>
          <p:nvPr>
            <p:custDataLst>
              <p:tags r:id="rId9"/>
            </p:custDataLst>
          </p:nvPr>
        </p:nvCxnSpPr>
        <p:spPr>
          <a:xfrm>
            <a:off x="2232000" y="3116800"/>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021EB600-CD38-C492-018E-C8CD51E75A17}"/>
              </a:ext>
            </a:extLst>
          </p:cNvPr>
          <p:cNvSpPr txBox="1"/>
          <p:nvPr>
            <p:custDataLst>
              <p:tags r:id="rId10"/>
            </p:custDataLst>
          </p:nvPr>
        </p:nvSpPr>
        <p:spPr>
          <a:xfrm>
            <a:off x="2778320" y="2490465"/>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需求管理</a:t>
            </a:r>
          </a:p>
        </p:txBody>
      </p:sp>
      <p:sp>
        <p:nvSpPr>
          <p:cNvPr id="13" name="矩形 12">
            <a:extLst>
              <a:ext uri="{FF2B5EF4-FFF2-40B4-BE49-F238E27FC236}">
                <a16:creationId xmlns:a16="http://schemas.microsoft.com/office/drawing/2014/main" id="{C3551708-CCEF-0D5F-164D-04FA0A351DBF}"/>
              </a:ext>
            </a:extLst>
          </p:cNvPr>
          <p:cNvSpPr/>
          <p:nvPr>
            <p:custDataLst>
              <p:tags r:id="rId11"/>
            </p:custDataLst>
          </p:nvPr>
        </p:nvSpPr>
        <p:spPr>
          <a:xfrm>
            <a:off x="2511522" y="3456700"/>
            <a:ext cx="559044" cy="584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3</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cxnSp>
        <p:nvCxnSpPr>
          <p:cNvPr id="14" name="直接连接符 13">
            <a:extLst>
              <a:ext uri="{FF2B5EF4-FFF2-40B4-BE49-F238E27FC236}">
                <a16:creationId xmlns:a16="http://schemas.microsoft.com/office/drawing/2014/main" id="{4D7FF95E-D2B1-4209-7375-FF0F3457817F}"/>
              </a:ext>
            </a:extLst>
          </p:cNvPr>
          <p:cNvCxnSpPr/>
          <p:nvPr>
            <p:custDataLst>
              <p:tags r:id="rId12"/>
            </p:custDataLst>
          </p:nvPr>
        </p:nvCxnSpPr>
        <p:spPr>
          <a:xfrm>
            <a:off x="2232000" y="4041471"/>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DCB79482-C3C0-63B5-F324-5674FAC60D8B}"/>
              </a:ext>
            </a:extLst>
          </p:cNvPr>
          <p:cNvSpPr txBox="1"/>
          <p:nvPr>
            <p:custDataLst>
              <p:tags r:id="rId13"/>
            </p:custDataLst>
          </p:nvPr>
        </p:nvSpPr>
        <p:spPr>
          <a:xfrm>
            <a:off x="2778320" y="3415136"/>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AI</a:t>
            </a: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实现</a:t>
            </a:r>
          </a:p>
        </p:txBody>
      </p:sp>
      <p:sp>
        <p:nvSpPr>
          <p:cNvPr id="17" name="矩形 16">
            <a:extLst>
              <a:ext uri="{FF2B5EF4-FFF2-40B4-BE49-F238E27FC236}">
                <a16:creationId xmlns:a16="http://schemas.microsoft.com/office/drawing/2014/main" id="{ED2211DA-A40A-C183-0E2B-99535B9FB969}"/>
              </a:ext>
            </a:extLst>
          </p:cNvPr>
          <p:cNvSpPr/>
          <p:nvPr>
            <p:custDataLst>
              <p:tags r:id="rId14"/>
            </p:custDataLst>
          </p:nvPr>
        </p:nvSpPr>
        <p:spPr>
          <a:xfrm>
            <a:off x="2511522" y="4381371"/>
            <a:ext cx="559044" cy="58477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4</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cxnSp>
        <p:nvCxnSpPr>
          <p:cNvPr id="18" name="直接连接符 17">
            <a:extLst>
              <a:ext uri="{FF2B5EF4-FFF2-40B4-BE49-F238E27FC236}">
                <a16:creationId xmlns:a16="http://schemas.microsoft.com/office/drawing/2014/main" id="{43F1BB41-E346-658B-6C9F-142DEB682106}"/>
              </a:ext>
            </a:extLst>
          </p:cNvPr>
          <p:cNvCxnSpPr/>
          <p:nvPr>
            <p:custDataLst>
              <p:tags r:id="rId15"/>
            </p:custDataLst>
          </p:nvPr>
        </p:nvCxnSpPr>
        <p:spPr>
          <a:xfrm>
            <a:off x="2232000" y="4966142"/>
            <a:ext cx="46800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CE93A6B8-1CB2-9083-AEE0-763385DCF0CC}"/>
              </a:ext>
            </a:extLst>
          </p:cNvPr>
          <p:cNvSpPr txBox="1"/>
          <p:nvPr>
            <p:custDataLst>
              <p:tags r:id="rId16"/>
            </p:custDataLst>
          </p:nvPr>
        </p:nvSpPr>
        <p:spPr>
          <a:xfrm>
            <a:off x="2778320" y="4339807"/>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问题</a:t>
            </a:r>
            <a:r>
              <a:rPr kumimoji="0" lang="en-US" altLang="zh-CN"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or</a:t>
            </a: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困难</a:t>
            </a:r>
          </a:p>
        </p:txBody>
      </p:sp>
      <p:sp>
        <p:nvSpPr>
          <p:cNvPr id="21" name="矩形 20">
            <a:extLst>
              <a:ext uri="{FF2B5EF4-FFF2-40B4-BE49-F238E27FC236}">
                <a16:creationId xmlns:a16="http://schemas.microsoft.com/office/drawing/2014/main" id="{ECD631C7-03EB-27A7-B5C4-6B6B830862D9}"/>
              </a:ext>
            </a:extLst>
          </p:cNvPr>
          <p:cNvSpPr/>
          <p:nvPr>
            <p:custDataLst>
              <p:tags r:id="rId17"/>
            </p:custDataLst>
          </p:nvPr>
        </p:nvSpPr>
        <p:spPr>
          <a:xfrm>
            <a:off x="2512157" y="5306041"/>
            <a:ext cx="559044" cy="584775"/>
          </a:xfrm>
          <a:prstGeom prst="rect">
            <a:avLst/>
          </a:prstGeom>
          <a:solidFill>
            <a:srgbClr val="004098"/>
          </a:solidFill>
          <a:ln>
            <a:solidFill>
              <a:srgbClr val="0040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5</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cxnSp>
        <p:nvCxnSpPr>
          <p:cNvPr id="22" name="直接连接符 21">
            <a:extLst>
              <a:ext uri="{FF2B5EF4-FFF2-40B4-BE49-F238E27FC236}">
                <a16:creationId xmlns:a16="http://schemas.microsoft.com/office/drawing/2014/main" id="{11EF637F-C453-9752-0177-8877AA73EB76}"/>
              </a:ext>
            </a:extLst>
          </p:cNvPr>
          <p:cNvCxnSpPr/>
          <p:nvPr>
            <p:custDataLst>
              <p:tags r:id="rId18"/>
            </p:custDataLst>
          </p:nvPr>
        </p:nvCxnSpPr>
        <p:spPr>
          <a:xfrm>
            <a:off x="2232000" y="5890812"/>
            <a:ext cx="4680000" cy="0"/>
          </a:xfrm>
          <a:prstGeom prst="line">
            <a:avLst/>
          </a:prstGeom>
          <a:ln w="19050">
            <a:solidFill>
              <a:srgbClr val="004098"/>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91152-0705-2C8E-1255-EB04BD382C71}"/>
              </a:ext>
            </a:extLst>
          </p:cNvPr>
          <p:cNvSpPr txBox="1"/>
          <p:nvPr>
            <p:custDataLst>
              <p:tags r:id="rId19"/>
            </p:custDataLst>
          </p:nvPr>
        </p:nvSpPr>
        <p:spPr>
          <a:xfrm>
            <a:off x="2778320" y="5264477"/>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当前效果</a:t>
            </a:r>
          </a:p>
        </p:txBody>
      </p:sp>
      <p:sp>
        <p:nvSpPr>
          <p:cNvPr id="3" name="矩形 2">
            <a:extLst>
              <a:ext uri="{FF2B5EF4-FFF2-40B4-BE49-F238E27FC236}">
                <a16:creationId xmlns:a16="http://schemas.microsoft.com/office/drawing/2014/main" id="{3D06AF14-60D2-3E84-28F5-5DC7ED3A4D59}"/>
              </a:ext>
            </a:extLst>
          </p:cNvPr>
          <p:cNvSpPr/>
          <p:nvPr>
            <p:custDataLst>
              <p:tags r:id="rId20"/>
            </p:custDataLst>
          </p:nvPr>
        </p:nvSpPr>
        <p:spPr>
          <a:xfrm>
            <a:off x="2512792" y="4381895"/>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4</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sp>
        <p:nvSpPr>
          <p:cNvPr id="4" name="矩形 3">
            <a:extLst>
              <a:ext uri="{FF2B5EF4-FFF2-40B4-BE49-F238E27FC236}">
                <a16:creationId xmlns:a16="http://schemas.microsoft.com/office/drawing/2014/main" id="{C16B6076-735E-B7F9-402A-91DC5338C919}"/>
              </a:ext>
            </a:extLst>
          </p:cNvPr>
          <p:cNvSpPr/>
          <p:nvPr>
            <p:custDataLst>
              <p:tags r:id="rId21"/>
            </p:custDataLst>
          </p:nvPr>
        </p:nvSpPr>
        <p:spPr>
          <a:xfrm>
            <a:off x="2513427" y="3455319"/>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rPr>
              <a:t>3</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a:cs typeface="+mn-cs"/>
            </a:endParaRPr>
          </a:p>
        </p:txBody>
      </p:sp>
    </p:spTree>
    <p:extLst>
      <p:ext uri="{BB962C8B-B14F-4D97-AF65-F5344CB8AC3E}">
        <p14:creationId xmlns:p14="http://schemas.microsoft.com/office/powerpoint/2010/main" val="23995901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190542-CCFB-55F5-0D69-69E219F0BDF8}"/>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2A7AF2C5-B070-2E9C-FF38-A558A81C76CD}"/>
              </a:ext>
            </a:extLst>
          </p:cNvPr>
          <p:cNvSpPr>
            <a:spLocks noGrp="1"/>
          </p:cNvSpPr>
          <p:nvPr>
            <p:ph type="title"/>
          </p:nvPr>
        </p:nvSpPr>
        <p:spPr/>
        <p:txBody>
          <a:bodyPr/>
          <a:lstStyle/>
          <a:p>
            <a:r>
              <a:rPr lang="zh-CN" altLang="en-US" dirty="0"/>
              <a:t>当前效果</a:t>
            </a:r>
          </a:p>
        </p:txBody>
      </p:sp>
      <p:pic>
        <p:nvPicPr>
          <p:cNvPr id="12" name="图片 11" descr="图形用户界面, 网站&#10;&#10;AI 生成的内容可能不正确。">
            <a:extLst>
              <a:ext uri="{FF2B5EF4-FFF2-40B4-BE49-F238E27FC236}">
                <a16:creationId xmlns:a16="http://schemas.microsoft.com/office/drawing/2014/main" id="{203FD8A2-2357-5BD4-3AFF-919A6FD214B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0591" y="1453200"/>
            <a:ext cx="6862818" cy="3951599"/>
          </a:xfrm>
          <a:prstGeom prst="rect">
            <a:avLst/>
          </a:prstGeom>
        </p:spPr>
      </p:pic>
    </p:spTree>
    <p:extLst>
      <p:ext uri="{BB962C8B-B14F-4D97-AF65-F5344CB8AC3E}">
        <p14:creationId xmlns:p14="http://schemas.microsoft.com/office/powerpoint/2010/main" val="9187168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7C28F5-CBF9-3E23-8686-1AA3A857E0E0}"/>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9552F7A8-67E9-6548-53C0-0BE69BD191C1}"/>
              </a:ext>
            </a:extLst>
          </p:cNvPr>
          <p:cNvSpPr>
            <a:spLocks noGrp="1"/>
          </p:cNvSpPr>
          <p:nvPr>
            <p:ph type="title"/>
          </p:nvPr>
        </p:nvSpPr>
        <p:spPr/>
        <p:txBody>
          <a:bodyPr/>
          <a:lstStyle/>
          <a:p>
            <a:r>
              <a:rPr lang="zh-CN" altLang="en-US" dirty="0"/>
              <a:t>当前效果</a:t>
            </a:r>
          </a:p>
        </p:txBody>
      </p:sp>
      <p:pic>
        <p:nvPicPr>
          <p:cNvPr id="20" name="图片 19" descr="图形用户界面, 应用程序&#10;&#10;AI 生成的内容可能不正确。">
            <a:extLst>
              <a:ext uri="{FF2B5EF4-FFF2-40B4-BE49-F238E27FC236}">
                <a16:creationId xmlns:a16="http://schemas.microsoft.com/office/drawing/2014/main" id="{CF1C70C2-6F75-642A-663E-890D0BB571D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8621" y="1640820"/>
            <a:ext cx="7206757" cy="3984728"/>
          </a:xfrm>
          <a:prstGeom prst="rect">
            <a:avLst/>
          </a:prstGeom>
        </p:spPr>
      </p:pic>
    </p:spTree>
    <p:extLst>
      <p:ext uri="{BB962C8B-B14F-4D97-AF65-F5344CB8AC3E}">
        <p14:creationId xmlns:p14="http://schemas.microsoft.com/office/powerpoint/2010/main" val="24136026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8FFDF8-2C0D-4F32-026A-63ECAE7DE987}"/>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824CE201-FB3A-4266-569B-16E4F78B2743}"/>
              </a:ext>
            </a:extLst>
          </p:cNvPr>
          <p:cNvSpPr>
            <a:spLocks noGrp="1"/>
          </p:cNvSpPr>
          <p:nvPr>
            <p:ph type="title"/>
          </p:nvPr>
        </p:nvSpPr>
        <p:spPr/>
        <p:txBody>
          <a:bodyPr/>
          <a:lstStyle/>
          <a:p>
            <a:r>
              <a:rPr lang="zh-CN" altLang="en-US" dirty="0"/>
              <a:t>当前效果</a:t>
            </a:r>
          </a:p>
        </p:txBody>
      </p:sp>
      <p:pic>
        <p:nvPicPr>
          <p:cNvPr id="25" name="图片 24" descr="图形用户界面, 应用程序, 电子邮件, 网站&#10;&#10;AI 生成的内容可能不正确。">
            <a:extLst>
              <a:ext uri="{FF2B5EF4-FFF2-40B4-BE49-F238E27FC236}">
                <a16:creationId xmlns:a16="http://schemas.microsoft.com/office/drawing/2014/main" id="{DCF74779-D570-E5C1-30B9-70B2C3516F1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7141" y="1781733"/>
            <a:ext cx="7209717" cy="3969711"/>
          </a:xfrm>
          <a:prstGeom prst="rect">
            <a:avLst/>
          </a:prstGeom>
        </p:spPr>
      </p:pic>
    </p:spTree>
    <p:extLst>
      <p:ext uri="{BB962C8B-B14F-4D97-AF65-F5344CB8AC3E}">
        <p14:creationId xmlns:p14="http://schemas.microsoft.com/office/powerpoint/2010/main" val="32343570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1" y="6296878"/>
            <a:ext cx="9166227" cy="5611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10"/>
          <p:cNvSpPr/>
          <p:nvPr/>
        </p:nvSpPr>
        <p:spPr>
          <a:xfrm>
            <a:off x="-2" y="1109860"/>
            <a:ext cx="9144000" cy="24792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dirty="0">
              <a:latin typeface="微软雅黑" panose="020B0503020204020204" pitchFamily="34" charset="-122"/>
              <a:ea typeface="微软雅黑" panose="020B0503020204020204" pitchFamily="34" charset="-122"/>
            </a:endParaRPr>
          </a:p>
        </p:txBody>
      </p:sp>
      <p:pic>
        <p:nvPicPr>
          <p:cNvPr id="22" name="图片 21" descr="图片包含 建筑物&#10;&#10;自动生成的说明"/>
          <p:cNvPicPr>
            <a:picLocks noChangeAspect="1"/>
          </p:cNvPicPr>
          <p:nvPr/>
        </p:nvPicPr>
        <p:blipFill rotWithShape="1">
          <a:blip r:embed="rId2" cstate="print">
            <a:alphaModFix amt="20000"/>
            <a:grayscl/>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b="21958"/>
          <a:stretch>
            <a:fillRect/>
          </a:stretch>
        </p:blipFill>
        <p:spPr>
          <a:xfrm>
            <a:off x="-75626" y="3769215"/>
            <a:ext cx="9219626" cy="3088786"/>
          </a:xfrm>
          <a:prstGeom prst="rect">
            <a:avLst/>
          </a:prstGeom>
        </p:spPr>
      </p:pic>
      <p:sp>
        <p:nvSpPr>
          <p:cNvPr id="2" name="标题 1"/>
          <p:cNvSpPr>
            <a:spLocks noGrp="1"/>
          </p:cNvSpPr>
          <p:nvPr>
            <p:ph type="ctrTitle"/>
          </p:nvPr>
        </p:nvSpPr>
        <p:spPr>
          <a:xfrm>
            <a:off x="663572" y="1298939"/>
            <a:ext cx="7772400" cy="2101138"/>
          </a:xfrm>
        </p:spPr>
        <p:txBody>
          <a:bodyPr anchor="ctr"/>
          <a:lstStyle/>
          <a:p>
            <a:r>
              <a:rPr lang="zh-CN" altLang="en-US" dirty="0">
                <a:solidFill>
                  <a:schemeClr val="bg1"/>
                </a:solidFill>
              </a:rPr>
              <a:t>谢谢！</a:t>
            </a:r>
          </a:p>
        </p:txBody>
      </p:sp>
      <p:cxnSp>
        <p:nvCxnSpPr>
          <p:cNvPr id="29" name="直接连接符 28"/>
          <p:cNvCxnSpPr/>
          <p:nvPr/>
        </p:nvCxnSpPr>
        <p:spPr>
          <a:xfrm flipH="1">
            <a:off x="3" y="1074114"/>
            <a:ext cx="91344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7" name="Group 4"/>
          <p:cNvGrpSpPr>
            <a:grpSpLocks noChangeAspect="1"/>
          </p:cNvGrpSpPr>
          <p:nvPr/>
        </p:nvGrpSpPr>
        <p:grpSpPr bwMode="auto">
          <a:xfrm>
            <a:off x="2798278" y="492302"/>
            <a:ext cx="3547445" cy="561121"/>
            <a:chOff x="768" y="1292"/>
            <a:chExt cx="5241" cy="829"/>
          </a:xfrm>
          <a:solidFill>
            <a:schemeClr val="accent1"/>
          </a:solidFill>
        </p:grpSpPr>
        <p:sp>
          <p:nvSpPr>
            <p:cNvPr id="38" name="Freeform 5"/>
            <p:cNvSpPr/>
            <p:nvPr/>
          </p:nvSpPr>
          <p:spPr bwMode="auto">
            <a:xfrm>
              <a:off x="4267" y="1292"/>
              <a:ext cx="1742" cy="829"/>
            </a:xfrm>
            <a:custGeom>
              <a:avLst/>
              <a:gdLst>
                <a:gd name="T0" fmla="*/ 1742 w 1742"/>
                <a:gd name="T1" fmla="*/ 829 h 829"/>
                <a:gd name="T2" fmla="*/ 851 w 1742"/>
                <a:gd name="T3" fmla="*/ 829 h 829"/>
                <a:gd name="T4" fmla="*/ 851 w 1742"/>
                <a:gd name="T5" fmla="*/ 9 h 829"/>
                <a:gd name="T6" fmla="*/ 751 w 1742"/>
                <a:gd name="T7" fmla="*/ 9 h 829"/>
                <a:gd name="T8" fmla="*/ 751 w 1742"/>
                <a:gd name="T9" fmla="*/ 24 h 829"/>
                <a:gd name="T10" fmla="*/ 724 w 1742"/>
                <a:gd name="T11" fmla="*/ 24 h 829"/>
                <a:gd name="T12" fmla="*/ 724 w 1742"/>
                <a:gd name="T13" fmla="*/ 9 h 829"/>
                <a:gd name="T14" fmla="*/ 258 w 1742"/>
                <a:gd name="T15" fmla="*/ 9 h 829"/>
                <a:gd name="T16" fmla="*/ 258 w 1742"/>
                <a:gd name="T17" fmla="*/ 24 h 829"/>
                <a:gd name="T18" fmla="*/ 231 w 1742"/>
                <a:gd name="T19" fmla="*/ 24 h 829"/>
                <a:gd name="T20" fmla="*/ 231 w 1742"/>
                <a:gd name="T21" fmla="*/ 9 h 829"/>
                <a:gd name="T22" fmla="*/ 132 w 1742"/>
                <a:gd name="T23" fmla="*/ 9 h 829"/>
                <a:gd name="T24" fmla="*/ 132 w 1742"/>
                <a:gd name="T25" fmla="*/ 829 h 829"/>
                <a:gd name="T26" fmla="*/ 0 w 1742"/>
                <a:gd name="T27" fmla="*/ 829 h 829"/>
                <a:gd name="T28" fmla="*/ 0 w 1742"/>
                <a:gd name="T29" fmla="*/ 820 h 829"/>
                <a:gd name="T30" fmla="*/ 123 w 1742"/>
                <a:gd name="T31" fmla="*/ 820 h 829"/>
                <a:gd name="T32" fmla="*/ 123 w 1742"/>
                <a:gd name="T33" fmla="*/ 0 h 829"/>
                <a:gd name="T34" fmla="*/ 239 w 1742"/>
                <a:gd name="T35" fmla="*/ 0 h 829"/>
                <a:gd name="T36" fmla="*/ 239 w 1742"/>
                <a:gd name="T37" fmla="*/ 14 h 829"/>
                <a:gd name="T38" fmla="*/ 250 w 1742"/>
                <a:gd name="T39" fmla="*/ 14 h 829"/>
                <a:gd name="T40" fmla="*/ 250 w 1742"/>
                <a:gd name="T41" fmla="*/ 0 h 829"/>
                <a:gd name="T42" fmla="*/ 732 w 1742"/>
                <a:gd name="T43" fmla="*/ 0 h 829"/>
                <a:gd name="T44" fmla="*/ 732 w 1742"/>
                <a:gd name="T45" fmla="*/ 14 h 829"/>
                <a:gd name="T46" fmla="*/ 743 w 1742"/>
                <a:gd name="T47" fmla="*/ 14 h 829"/>
                <a:gd name="T48" fmla="*/ 743 w 1742"/>
                <a:gd name="T49" fmla="*/ 0 h 829"/>
                <a:gd name="T50" fmla="*/ 861 w 1742"/>
                <a:gd name="T51" fmla="*/ 0 h 829"/>
                <a:gd name="T52" fmla="*/ 861 w 1742"/>
                <a:gd name="T53" fmla="*/ 820 h 829"/>
                <a:gd name="T54" fmla="*/ 1742 w 1742"/>
                <a:gd name="T55" fmla="*/ 820 h 829"/>
                <a:gd name="T56" fmla="*/ 1742 w 1742"/>
                <a:gd name="T57" fmla="*/ 829 h 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42" h="829">
                  <a:moveTo>
                    <a:pt x="1742" y="829"/>
                  </a:moveTo>
                  <a:lnTo>
                    <a:pt x="851" y="829"/>
                  </a:lnTo>
                  <a:lnTo>
                    <a:pt x="851" y="9"/>
                  </a:lnTo>
                  <a:lnTo>
                    <a:pt x="751" y="9"/>
                  </a:lnTo>
                  <a:lnTo>
                    <a:pt x="751" y="24"/>
                  </a:lnTo>
                  <a:lnTo>
                    <a:pt x="724" y="24"/>
                  </a:lnTo>
                  <a:lnTo>
                    <a:pt x="724" y="9"/>
                  </a:lnTo>
                  <a:lnTo>
                    <a:pt x="258" y="9"/>
                  </a:lnTo>
                  <a:lnTo>
                    <a:pt x="258" y="24"/>
                  </a:lnTo>
                  <a:lnTo>
                    <a:pt x="231" y="24"/>
                  </a:lnTo>
                  <a:lnTo>
                    <a:pt x="231" y="9"/>
                  </a:lnTo>
                  <a:lnTo>
                    <a:pt x="132" y="9"/>
                  </a:lnTo>
                  <a:lnTo>
                    <a:pt x="132" y="829"/>
                  </a:lnTo>
                  <a:lnTo>
                    <a:pt x="0" y="829"/>
                  </a:lnTo>
                  <a:lnTo>
                    <a:pt x="0" y="820"/>
                  </a:lnTo>
                  <a:lnTo>
                    <a:pt x="123" y="820"/>
                  </a:lnTo>
                  <a:lnTo>
                    <a:pt x="123" y="0"/>
                  </a:lnTo>
                  <a:lnTo>
                    <a:pt x="239" y="0"/>
                  </a:lnTo>
                  <a:lnTo>
                    <a:pt x="239" y="14"/>
                  </a:lnTo>
                  <a:lnTo>
                    <a:pt x="250" y="14"/>
                  </a:lnTo>
                  <a:lnTo>
                    <a:pt x="250" y="0"/>
                  </a:lnTo>
                  <a:lnTo>
                    <a:pt x="732" y="0"/>
                  </a:lnTo>
                  <a:lnTo>
                    <a:pt x="732" y="14"/>
                  </a:lnTo>
                  <a:lnTo>
                    <a:pt x="743" y="14"/>
                  </a:lnTo>
                  <a:lnTo>
                    <a:pt x="743" y="0"/>
                  </a:lnTo>
                  <a:lnTo>
                    <a:pt x="861" y="0"/>
                  </a:lnTo>
                  <a:lnTo>
                    <a:pt x="861" y="820"/>
                  </a:lnTo>
                  <a:lnTo>
                    <a:pt x="1742" y="820"/>
                  </a:lnTo>
                  <a:lnTo>
                    <a:pt x="1742" y="829"/>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39" name="Freeform 6"/>
            <p:cNvSpPr/>
            <p:nvPr/>
          </p:nvSpPr>
          <p:spPr bwMode="auto">
            <a:xfrm>
              <a:off x="4517" y="1471"/>
              <a:ext cx="482" cy="646"/>
            </a:xfrm>
            <a:custGeom>
              <a:avLst/>
              <a:gdLst>
                <a:gd name="T0" fmla="*/ 482 w 482"/>
                <a:gd name="T1" fmla="*/ 646 h 646"/>
                <a:gd name="T2" fmla="*/ 474 w 482"/>
                <a:gd name="T3" fmla="*/ 646 h 646"/>
                <a:gd name="T4" fmla="*/ 474 w 482"/>
                <a:gd name="T5" fmla="*/ 112 h 646"/>
                <a:gd name="T6" fmla="*/ 433 w 482"/>
                <a:gd name="T7" fmla="*/ 112 h 646"/>
                <a:gd name="T8" fmla="*/ 433 w 482"/>
                <a:gd name="T9" fmla="*/ 79 h 646"/>
                <a:gd name="T10" fmla="*/ 364 w 482"/>
                <a:gd name="T11" fmla="*/ 38 h 646"/>
                <a:gd name="T12" fmla="*/ 320 w 482"/>
                <a:gd name="T13" fmla="*/ 38 h 646"/>
                <a:gd name="T14" fmla="*/ 320 w 482"/>
                <a:gd name="T15" fmla="*/ 9 h 646"/>
                <a:gd name="T16" fmla="*/ 164 w 482"/>
                <a:gd name="T17" fmla="*/ 9 h 646"/>
                <a:gd name="T18" fmla="*/ 164 w 482"/>
                <a:gd name="T19" fmla="*/ 38 h 646"/>
                <a:gd name="T20" fmla="*/ 120 w 482"/>
                <a:gd name="T21" fmla="*/ 38 h 646"/>
                <a:gd name="T22" fmla="*/ 49 w 482"/>
                <a:gd name="T23" fmla="*/ 79 h 646"/>
                <a:gd name="T24" fmla="*/ 49 w 482"/>
                <a:gd name="T25" fmla="*/ 112 h 646"/>
                <a:gd name="T26" fmla="*/ 8 w 482"/>
                <a:gd name="T27" fmla="*/ 112 h 646"/>
                <a:gd name="T28" fmla="*/ 8 w 482"/>
                <a:gd name="T29" fmla="*/ 646 h 646"/>
                <a:gd name="T30" fmla="*/ 0 w 482"/>
                <a:gd name="T31" fmla="*/ 646 h 646"/>
                <a:gd name="T32" fmla="*/ 0 w 482"/>
                <a:gd name="T33" fmla="*/ 102 h 646"/>
                <a:gd name="T34" fmla="*/ 41 w 482"/>
                <a:gd name="T35" fmla="*/ 102 h 646"/>
                <a:gd name="T36" fmla="*/ 41 w 482"/>
                <a:gd name="T37" fmla="*/ 74 h 646"/>
                <a:gd name="T38" fmla="*/ 116 w 482"/>
                <a:gd name="T39" fmla="*/ 29 h 646"/>
                <a:gd name="T40" fmla="*/ 154 w 482"/>
                <a:gd name="T41" fmla="*/ 29 h 646"/>
                <a:gd name="T42" fmla="*/ 154 w 482"/>
                <a:gd name="T43" fmla="*/ 0 h 646"/>
                <a:gd name="T44" fmla="*/ 328 w 482"/>
                <a:gd name="T45" fmla="*/ 0 h 646"/>
                <a:gd name="T46" fmla="*/ 328 w 482"/>
                <a:gd name="T47" fmla="*/ 29 h 646"/>
                <a:gd name="T48" fmla="*/ 366 w 482"/>
                <a:gd name="T49" fmla="*/ 29 h 646"/>
                <a:gd name="T50" fmla="*/ 441 w 482"/>
                <a:gd name="T51" fmla="*/ 74 h 646"/>
                <a:gd name="T52" fmla="*/ 441 w 482"/>
                <a:gd name="T53" fmla="*/ 102 h 646"/>
                <a:gd name="T54" fmla="*/ 482 w 482"/>
                <a:gd name="T55" fmla="*/ 102 h 646"/>
                <a:gd name="T56" fmla="*/ 482 w 482"/>
                <a:gd name="T57" fmla="*/ 646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2" h="646">
                  <a:moveTo>
                    <a:pt x="482" y="646"/>
                  </a:moveTo>
                  <a:lnTo>
                    <a:pt x="474" y="646"/>
                  </a:lnTo>
                  <a:lnTo>
                    <a:pt x="474" y="112"/>
                  </a:lnTo>
                  <a:lnTo>
                    <a:pt x="433" y="112"/>
                  </a:lnTo>
                  <a:lnTo>
                    <a:pt x="433" y="79"/>
                  </a:lnTo>
                  <a:lnTo>
                    <a:pt x="364" y="38"/>
                  </a:lnTo>
                  <a:lnTo>
                    <a:pt x="320" y="38"/>
                  </a:lnTo>
                  <a:lnTo>
                    <a:pt x="320" y="9"/>
                  </a:lnTo>
                  <a:lnTo>
                    <a:pt x="164" y="9"/>
                  </a:lnTo>
                  <a:lnTo>
                    <a:pt x="164" y="38"/>
                  </a:lnTo>
                  <a:lnTo>
                    <a:pt x="120" y="38"/>
                  </a:lnTo>
                  <a:lnTo>
                    <a:pt x="49" y="79"/>
                  </a:lnTo>
                  <a:lnTo>
                    <a:pt x="49" y="112"/>
                  </a:lnTo>
                  <a:lnTo>
                    <a:pt x="8" y="112"/>
                  </a:lnTo>
                  <a:lnTo>
                    <a:pt x="8" y="646"/>
                  </a:lnTo>
                  <a:lnTo>
                    <a:pt x="0" y="646"/>
                  </a:lnTo>
                  <a:lnTo>
                    <a:pt x="0" y="102"/>
                  </a:lnTo>
                  <a:lnTo>
                    <a:pt x="41" y="102"/>
                  </a:lnTo>
                  <a:lnTo>
                    <a:pt x="41" y="74"/>
                  </a:lnTo>
                  <a:lnTo>
                    <a:pt x="116" y="29"/>
                  </a:lnTo>
                  <a:lnTo>
                    <a:pt x="154" y="29"/>
                  </a:lnTo>
                  <a:lnTo>
                    <a:pt x="154" y="0"/>
                  </a:lnTo>
                  <a:lnTo>
                    <a:pt x="328" y="0"/>
                  </a:lnTo>
                  <a:lnTo>
                    <a:pt x="328" y="29"/>
                  </a:lnTo>
                  <a:lnTo>
                    <a:pt x="366" y="29"/>
                  </a:lnTo>
                  <a:lnTo>
                    <a:pt x="441" y="74"/>
                  </a:lnTo>
                  <a:lnTo>
                    <a:pt x="441" y="102"/>
                  </a:lnTo>
                  <a:lnTo>
                    <a:pt x="482" y="102"/>
                  </a:lnTo>
                  <a:lnTo>
                    <a:pt x="482" y="646"/>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0" name="Freeform 7"/>
            <p:cNvSpPr>
              <a:spLocks noEditPoints="1"/>
            </p:cNvSpPr>
            <p:nvPr/>
          </p:nvSpPr>
          <p:spPr bwMode="auto">
            <a:xfrm>
              <a:off x="768" y="1614"/>
              <a:ext cx="2016" cy="507"/>
            </a:xfrm>
            <a:custGeom>
              <a:avLst/>
              <a:gdLst>
                <a:gd name="T0" fmla="*/ 1125 w 1178"/>
                <a:gd name="T1" fmla="*/ 294 h 294"/>
                <a:gd name="T2" fmla="*/ 1072 w 1178"/>
                <a:gd name="T3" fmla="*/ 231 h 294"/>
                <a:gd name="T4" fmla="*/ 959 w 1178"/>
                <a:gd name="T5" fmla="*/ 111 h 294"/>
                <a:gd name="T6" fmla="*/ 710 w 1178"/>
                <a:gd name="T7" fmla="*/ 53 h 294"/>
                <a:gd name="T8" fmla="*/ 647 w 1178"/>
                <a:gd name="T9" fmla="*/ 53 h 294"/>
                <a:gd name="T10" fmla="*/ 397 w 1178"/>
                <a:gd name="T11" fmla="*/ 111 h 294"/>
                <a:gd name="T12" fmla="*/ 284 w 1178"/>
                <a:gd name="T13" fmla="*/ 231 h 294"/>
                <a:gd name="T14" fmla="*/ 232 w 1178"/>
                <a:gd name="T15" fmla="*/ 294 h 294"/>
                <a:gd name="T16" fmla="*/ 0 w 1178"/>
                <a:gd name="T17" fmla="*/ 289 h 294"/>
                <a:gd name="T18" fmla="*/ 280 w 1178"/>
                <a:gd name="T19" fmla="*/ 227 h 294"/>
                <a:gd name="T20" fmla="*/ 394 w 1178"/>
                <a:gd name="T21" fmla="*/ 107 h 294"/>
                <a:gd name="T22" fmla="*/ 652 w 1178"/>
                <a:gd name="T23" fmla="*/ 51 h 294"/>
                <a:gd name="T24" fmla="*/ 705 w 1178"/>
                <a:gd name="T25" fmla="*/ 51 h 294"/>
                <a:gd name="T26" fmla="*/ 963 w 1178"/>
                <a:gd name="T27" fmla="*/ 107 h 294"/>
                <a:gd name="T28" fmla="*/ 1076 w 1178"/>
                <a:gd name="T29" fmla="*/ 227 h 294"/>
                <a:gd name="T30" fmla="*/ 1178 w 1178"/>
                <a:gd name="T31" fmla="*/ 289 h 294"/>
                <a:gd name="T32" fmla="*/ 1079 w 1178"/>
                <a:gd name="T33" fmla="*/ 294 h 294"/>
                <a:gd name="T34" fmla="*/ 1077 w 1178"/>
                <a:gd name="T35" fmla="*/ 293 h 294"/>
                <a:gd name="T36" fmla="*/ 1014 w 1178"/>
                <a:gd name="T37" fmla="*/ 214 h 294"/>
                <a:gd name="T38" fmla="*/ 838 w 1178"/>
                <a:gd name="T39" fmla="*/ 54 h 294"/>
                <a:gd name="T40" fmla="*/ 715 w 1178"/>
                <a:gd name="T41" fmla="*/ 94 h 294"/>
                <a:gd name="T42" fmla="*/ 690 w 1178"/>
                <a:gd name="T43" fmla="*/ 292 h 294"/>
                <a:gd name="T44" fmla="*/ 685 w 1178"/>
                <a:gd name="T45" fmla="*/ 283 h 294"/>
                <a:gd name="T46" fmla="*/ 760 w 1178"/>
                <a:gd name="T47" fmla="*/ 34 h 294"/>
                <a:gd name="T48" fmla="*/ 1000 w 1178"/>
                <a:gd name="T49" fmla="*/ 190 h 294"/>
                <a:gd name="T50" fmla="*/ 1057 w 1178"/>
                <a:gd name="T51" fmla="*/ 257 h 294"/>
                <a:gd name="T52" fmla="*/ 1081 w 1178"/>
                <a:gd name="T53" fmla="*/ 294 h 294"/>
                <a:gd name="T54" fmla="*/ 277 w 1178"/>
                <a:gd name="T55" fmla="*/ 294 h 294"/>
                <a:gd name="T56" fmla="*/ 300 w 1178"/>
                <a:gd name="T57" fmla="*/ 257 h 294"/>
                <a:gd name="T58" fmla="*/ 356 w 1178"/>
                <a:gd name="T59" fmla="*/ 190 h 294"/>
                <a:gd name="T60" fmla="*/ 597 w 1178"/>
                <a:gd name="T61" fmla="*/ 34 h 294"/>
                <a:gd name="T62" fmla="*/ 672 w 1178"/>
                <a:gd name="T63" fmla="*/ 283 h 294"/>
                <a:gd name="T64" fmla="*/ 666 w 1178"/>
                <a:gd name="T65" fmla="*/ 292 h 294"/>
                <a:gd name="T66" fmla="*/ 641 w 1178"/>
                <a:gd name="T67" fmla="*/ 94 h 294"/>
                <a:gd name="T68" fmla="*/ 519 w 1178"/>
                <a:gd name="T69" fmla="*/ 54 h 294"/>
                <a:gd name="T70" fmla="*/ 342 w 1178"/>
                <a:gd name="T71" fmla="*/ 214 h 294"/>
                <a:gd name="T72" fmla="*/ 280 w 1178"/>
                <a:gd name="T73" fmla="*/ 293 h 294"/>
                <a:gd name="T74" fmla="*/ 277 w 1178"/>
                <a:gd name="T75" fmla="*/ 292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78" h="294">
                  <a:moveTo>
                    <a:pt x="1178" y="294"/>
                  </a:moveTo>
                  <a:cubicBezTo>
                    <a:pt x="1125" y="294"/>
                    <a:pt x="1125" y="294"/>
                    <a:pt x="1125" y="294"/>
                  </a:cubicBezTo>
                  <a:cubicBezTo>
                    <a:pt x="1124" y="293"/>
                    <a:pt x="1124" y="293"/>
                    <a:pt x="1124" y="293"/>
                  </a:cubicBezTo>
                  <a:cubicBezTo>
                    <a:pt x="1124" y="293"/>
                    <a:pt x="1082" y="242"/>
                    <a:pt x="1072" y="231"/>
                  </a:cubicBezTo>
                  <a:cubicBezTo>
                    <a:pt x="1068" y="226"/>
                    <a:pt x="1068" y="226"/>
                    <a:pt x="1068" y="226"/>
                  </a:cubicBezTo>
                  <a:cubicBezTo>
                    <a:pt x="1034" y="186"/>
                    <a:pt x="1000" y="145"/>
                    <a:pt x="959" y="111"/>
                  </a:cubicBezTo>
                  <a:cubicBezTo>
                    <a:pt x="918" y="76"/>
                    <a:pt x="877" y="43"/>
                    <a:pt x="833" y="28"/>
                  </a:cubicBezTo>
                  <a:cubicBezTo>
                    <a:pt x="769" y="6"/>
                    <a:pt x="728" y="14"/>
                    <a:pt x="710" y="53"/>
                  </a:cubicBezTo>
                  <a:cubicBezTo>
                    <a:pt x="705" y="63"/>
                    <a:pt x="683" y="64"/>
                    <a:pt x="678" y="64"/>
                  </a:cubicBezTo>
                  <a:cubicBezTo>
                    <a:pt x="674" y="64"/>
                    <a:pt x="652" y="63"/>
                    <a:pt x="647" y="53"/>
                  </a:cubicBezTo>
                  <a:cubicBezTo>
                    <a:pt x="629" y="14"/>
                    <a:pt x="587" y="6"/>
                    <a:pt x="524" y="28"/>
                  </a:cubicBezTo>
                  <a:cubicBezTo>
                    <a:pt x="479" y="43"/>
                    <a:pt x="439" y="76"/>
                    <a:pt x="397" y="111"/>
                  </a:cubicBezTo>
                  <a:cubicBezTo>
                    <a:pt x="357" y="145"/>
                    <a:pt x="322" y="186"/>
                    <a:pt x="289" y="226"/>
                  </a:cubicBezTo>
                  <a:cubicBezTo>
                    <a:pt x="284" y="231"/>
                    <a:pt x="284" y="231"/>
                    <a:pt x="284" y="231"/>
                  </a:cubicBezTo>
                  <a:cubicBezTo>
                    <a:pt x="275" y="242"/>
                    <a:pt x="233" y="293"/>
                    <a:pt x="232" y="293"/>
                  </a:cubicBezTo>
                  <a:cubicBezTo>
                    <a:pt x="232" y="294"/>
                    <a:pt x="232" y="294"/>
                    <a:pt x="232" y="294"/>
                  </a:cubicBezTo>
                  <a:cubicBezTo>
                    <a:pt x="0" y="294"/>
                    <a:pt x="0" y="294"/>
                    <a:pt x="0" y="294"/>
                  </a:cubicBezTo>
                  <a:cubicBezTo>
                    <a:pt x="0" y="289"/>
                    <a:pt x="0" y="289"/>
                    <a:pt x="0" y="289"/>
                  </a:cubicBezTo>
                  <a:cubicBezTo>
                    <a:pt x="229" y="289"/>
                    <a:pt x="229" y="289"/>
                    <a:pt x="229" y="289"/>
                  </a:cubicBezTo>
                  <a:cubicBezTo>
                    <a:pt x="235" y="282"/>
                    <a:pt x="271" y="238"/>
                    <a:pt x="280" y="227"/>
                  </a:cubicBezTo>
                  <a:cubicBezTo>
                    <a:pt x="285" y="222"/>
                    <a:pt x="285" y="222"/>
                    <a:pt x="285" y="222"/>
                  </a:cubicBezTo>
                  <a:cubicBezTo>
                    <a:pt x="318" y="183"/>
                    <a:pt x="353" y="141"/>
                    <a:pt x="394" y="107"/>
                  </a:cubicBezTo>
                  <a:cubicBezTo>
                    <a:pt x="436" y="72"/>
                    <a:pt x="477" y="39"/>
                    <a:pt x="522" y="23"/>
                  </a:cubicBezTo>
                  <a:cubicBezTo>
                    <a:pt x="589" y="0"/>
                    <a:pt x="632" y="9"/>
                    <a:pt x="652" y="51"/>
                  </a:cubicBezTo>
                  <a:cubicBezTo>
                    <a:pt x="654" y="56"/>
                    <a:pt x="667" y="58"/>
                    <a:pt x="678" y="58"/>
                  </a:cubicBezTo>
                  <a:cubicBezTo>
                    <a:pt x="690" y="58"/>
                    <a:pt x="703" y="56"/>
                    <a:pt x="705" y="51"/>
                  </a:cubicBezTo>
                  <a:cubicBezTo>
                    <a:pt x="724" y="9"/>
                    <a:pt x="768" y="0"/>
                    <a:pt x="834" y="23"/>
                  </a:cubicBezTo>
                  <a:cubicBezTo>
                    <a:pt x="880" y="39"/>
                    <a:pt x="921" y="72"/>
                    <a:pt x="963" y="107"/>
                  </a:cubicBezTo>
                  <a:cubicBezTo>
                    <a:pt x="1003" y="141"/>
                    <a:pt x="1038" y="183"/>
                    <a:pt x="1072" y="222"/>
                  </a:cubicBezTo>
                  <a:cubicBezTo>
                    <a:pt x="1076" y="227"/>
                    <a:pt x="1076" y="227"/>
                    <a:pt x="1076" y="227"/>
                  </a:cubicBezTo>
                  <a:cubicBezTo>
                    <a:pt x="1085" y="238"/>
                    <a:pt x="1122" y="282"/>
                    <a:pt x="1128" y="289"/>
                  </a:cubicBezTo>
                  <a:cubicBezTo>
                    <a:pt x="1178" y="289"/>
                    <a:pt x="1178" y="289"/>
                    <a:pt x="1178" y="289"/>
                  </a:cubicBezTo>
                  <a:lnTo>
                    <a:pt x="1178" y="294"/>
                  </a:lnTo>
                  <a:close/>
                  <a:moveTo>
                    <a:pt x="1079" y="294"/>
                  </a:moveTo>
                  <a:cubicBezTo>
                    <a:pt x="1079" y="292"/>
                    <a:pt x="1079" y="292"/>
                    <a:pt x="1079" y="292"/>
                  </a:cubicBezTo>
                  <a:cubicBezTo>
                    <a:pt x="1077" y="293"/>
                    <a:pt x="1077" y="293"/>
                    <a:pt x="1077" y="293"/>
                  </a:cubicBezTo>
                  <a:cubicBezTo>
                    <a:pt x="1076" y="290"/>
                    <a:pt x="1055" y="263"/>
                    <a:pt x="1053" y="260"/>
                  </a:cubicBezTo>
                  <a:cubicBezTo>
                    <a:pt x="1039" y="243"/>
                    <a:pt x="1026" y="228"/>
                    <a:pt x="1014" y="214"/>
                  </a:cubicBezTo>
                  <a:cubicBezTo>
                    <a:pt x="1008" y="208"/>
                    <a:pt x="1002" y="201"/>
                    <a:pt x="996" y="194"/>
                  </a:cubicBezTo>
                  <a:cubicBezTo>
                    <a:pt x="950" y="140"/>
                    <a:pt x="902" y="84"/>
                    <a:pt x="838" y="54"/>
                  </a:cubicBezTo>
                  <a:cubicBezTo>
                    <a:pt x="814" y="44"/>
                    <a:pt x="786" y="33"/>
                    <a:pt x="761" y="40"/>
                  </a:cubicBezTo>
                  <a:cubicBezTo>
                    <a:pt x="736" y="46"/>
                    <a:pt x="723" y="73"/>
                    <a:pt x="715" y="94"/>
                  </a:cubicBezTo>
                  <a:cubicBezTo>
                    <a:pt x="695" y="156"/>
                    <a:pt x="693" y="218"/>
                    <a:pt x="690" y="283"/>
                  </a:cubicBezTo>
                  <a:cubicBezTo>
                    <a:pt x="690" y="292"/>
                    <a:pt x="690" y="292"/>
                    <a:pt x="690" y="292"/>
                  </a:cubicBezTo>
                  <a:cubicBezTo>
                    <a:pt x="685" y="291"/>
                    <a:pt x="685" y="291"/>
                    <a:pt x="685" y="291"/>
                  </a:cubicBezTo>
                  <a:cubicBezTo>
                    <a:pt x="685" y="283"/>
                    <a:pt x="685" y="283"/>
                    <a:pt x="685" y="283"/>
                  </a:cubicBezTo>
                  <a:cubicBezTo>
                    <a:pt x="687" y="217"/>
                    <a:pt x="689" y="155"/>
                    <a:pt x="710" y="92"/>
                  </a:cubicBezTo>
                  <a:cubicBezTo>
                    <a:pt x="718" y="70"/>
                    <a:pt x="733" y="42"/>
                    <a:pt x="760" y="34"/>
                  </a:cubicBezTo>
                  <a:cubicBezTo>
                    <a:pt x="787" y="28"/>
                    <a:pt x="815" y="38"/>
                    <a:pt x="840" y="50"/>
                  </a:cubicBezTo>
                  <a:cubicBezTo>
                    <a:pt x="905" y="80"/>
                    <a:pt x="954" y="136"/>
                    <a:pt x="1000" y="190"/>
                  </a:cubicBezTo>
                  <a:cubicBezTo>
                    <a:pt x="1006" y="197"/>
                    <a:pt x="1012" y="204"/>
                    <a:pt x="1018" y="211"/>
                  </a:cubicBezTo>
                  <a:cubicBezTo>
                    <a:pt x="1030" y="225"/>
                    <a:pt x="1043" y="240"/>
                    <a:pt x="1057" y="257"/>
                  </a:cubicBezTo>
                  <a:cubicBezTo>
                    <a:pt x="1069" y="272"/>
                    <a:pt x="1083" y="290"/>
                    <a:pt x="1082" y="293"/>
                  </a:cubicBezTo>
                  <a:cubicBezTo>
                    <a:pt x="1081" y="294"/>
                    <a:pt x="1081" y="294"/>
                    <a:pt x="1081" y="294"/>
                  </a:cubicBezTo>
                  <a:lnTo>
                    <a:pt x="1079" y="294"/>
                  </a:lnTo>
                  <a:close/>
                  <a:moveTo>
                    <a:pt x="277" y="294"/>
                  </a:moveTo>
                  <a:cubicBezTo>
                    <a:pt x="275" y="293"/>
                    <a:pt x="275" y="293"/>
                    <a:pt x="275" y="293"/>
                  </a:cubicBezTo>
                  <a:cubicBezTo>
                    <a:pt x="274" y="290"/>
                    <a:pt x="292" y="267"/>
                    <a:pt x="300" y="257"/>
                  </a:cubicBezTo>
                  <a:cubicBezTo>
                    <a:pt x="314" y="240"/>
                    <a:pt x="326" y="225"/>
                    <a:pt x="338" y="211"/>
                  </a:cubicBezTo>
                  <a:cubicBezTo>
                    <a:pt x="344" y="204"/>
                    <a:pt x="350" y="197"/>
                    <a:pt x="356" y="190"/>
                  </a:cubicBezTo>
                  <a:cubicBezTo>
                    <a:pt x="403" y="136"/>
                    <a:pt x="451" y="80"/>
                    <a:pt x="517" y="50"/>
                  </a:cubicBezTo>
                  <a:cubicBezTo>
                    <a:pt x="541" y="38"/>
                    <a:pt x="570" y="28"/>
                    <a:pt x="597" y="34"/>
                  </a:cubicBezTo>
                  <a:cubicBezTo>
                    <a:pt x="624" y="42"/>
                    <a:pt x="639" y="70"/>
                    <a:pt x="646" y="92"/>
                  </a:cubicBezTo>
                  <a:cubicBezTo>
                    <a:pt x="667" y="155"/>
                    <a:pt x="669" y="217"/>
                    <a:pt x="672" y="283"/>
                  </a:cubicBezTo>
                  <a:cubicBezTo>
                    <a:pt x="672" y="291"/>
                    <a:pt x="672" y="291"/>
                    <a:pt x="672" y="291"/>
                  </a:cubicBezTo>
                  <a:cubicBezTo>
                    <a:pt x="666" y="292"/>
                    <a:pt x="666" y="292"/>
                    <a:pt x="666" y="292"/>
                  </a:cubicBezTo>
                  <a:cubicBezTo>
                    <a:pt x="666" y="283"/>
                    <a:pt x="666" y="283"/>
                    <a:pt x="666" y="283"/>
                  </a:cubicBezTo>
                  <a:cubicBezTo>
                    <a:pt x="664" y="218"/>
                    <a:pt x="662" y="156"/>
                    <a:pt x="641" y="94"/>
                  </a:cubicBezTo>
                  <a:cubicBezTo>
                    <a:pt x="634" y="73"/>
                    <a:pt x="620" y="46"/>
                    <a:pt x="595" y="40"/>
                  </a:cubicBezTo>
                  <a:cubicBezTo>
                    <a:pt x="570" y="33"/>
                    <a:pt x="543" y="44"/>
                    <a:pt x="519" y="54"/>
                  </a:cubicBezTo>
                  <a:cubicBezTo>
                    <a:pt x="455" y="84"/>
                    <a:pt x="407" y="140"/>
                    <a:pt x="360" y="194"/>
                  </a:cubicBezTo>
                  <a:cubicBezTo>
                    <a:pt x="354" y="201"/>
                    <a:pt x="348" y="208"/>
                    <a:pt x="342" y="214"/>
                  </a:cubicBezTo>
                  <a:cubicBezTo>
                    <a:pt x="330" y="228"/>
                    <a:pt x="318" y="243"/>
                    <a:pt x="304" y="260"/>
                  </a:cubicBezTo>
                  <a:cubicBezTo>
                    <a:pt x="302" y="263"/>
                    <a:pt x="281" y="290"/>
                    <a:pt x="280" y="293"/>
                  </a:cubicBezTo>
                  <a:cubicBezTo>
                    <a:pt x="278" y="291"/>
                    <a:pt x="278" y="291"/>
                    <a:pt x="278" y="291"/>
                  </a:cubicBezTo>
                  <a:cubicBezTo>
                    <a:pt x="277" y="292"/>
                    <a:pt x="277" y="292"/>
                    <a:pt x="277" y="292"/>
                  </a:cubicBezTo>
                  <a:lnTo>
                    <a:pt x="277" y="294"/>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1" name="Freeform 8"/>
            <p:cNvSpPr/>
            <p:nvPr/>
          </p:nvSpPr>
          <p:spPr bwMode="auto">
            <a:xfrm>
              <a:off x="2784" y="1893"/>
              <a:ext cx="1027" cy="228"/>
            </a:xfrm>
            <a:custGeom>
              <a:avLst/>
              <a:gdLst>
                <a:gd name="T0" fmla="*/ 1027 w 1027"/>
                <a:gd name="T1" fmla="*/ 228 h 228"/>
                <a:gd name="T2" fmla="*/ 879 w 1027"/>
                <a:gd name="T3" fmla="*/ 228 h 228"/>
                <a:gd name="T4" fmla="*/ 879 w 1027"/>
                <a:gd name="T5" fmla="*/ 11 h 228"/>
                <a:gd name="T6" fmla="*/ 67 w 1027"/>
                <a:gd name="T7" fmla="*/ 11 h 228"/>
                <a:gd name="T8" fmla="*/ 67 w 1027"/>
                <a:gd name="T9" fmla="*/ 228 h 228"/>
                <a:gd name="T10" fmla="*/ 0 w 1027"/>
                <a:gd name="T11" fmla="*/ 228 h 228"/>
                <a:gd name="T12" fmla="*/ 0 w 1027"/>
                <a:gd name="T13" fmla="*/ 219 h 228"/>
                <a:gd name="T14" fmla="*/ 57 w 1027"/>
                <a:gd name="T15" fmla="*/ 219 h 228"/>
                <a:gd name="T16" fmla="*/ 57 w 1027"/>
                <a:gd name="T17" fmla="*/ 0 h 228"/>
                <a:gd name="T18" fmla="*/ 887 w 1027"/>
                <a:gd name="T19" fmla="*/ 0 h 228"/>
                <a:gd name="T20" fmla="*/ 887 w 1027"/>
                <a:gd name="T21" fmla="*/ 219 h 228"/>
                <a:gd name="T22" fmla="*/ 1027 w 1027"/>
                <a:gd name="T23" fmla="*/ 219 h 228"/>
                <a:gd name="T24" fmla="*/ 1027 w 1027"/>
                <a:gd name="T25"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7" h="228">
                  <a:moveTo>
                    <a:pt x="1027" y="228"/>
                  </a:moveTo>
                  <a:lnTo>
                    <a:pt x="879" y="228"/>
                  </a:lnTo>
                  <a:lnTo>
                    <a:pt x="879" y="11"/>
                  </a:lnTo>
                  <a:lnTo>
                    <a:pt x="67" y="11"/>
                  </a:lnTo>
                  <a:lnTo>
                    <a:pt x="67" y="228"/>
                  </a:lnTo>
                  <a:lnTo>
                    <a:pt x="0" y="228"/>
                  </a:lnTo>
                  <a:lnTo>
                    <a:pt x="0" y="219"/>
                  </a:lnTo>
                  <a:lnTo>
                    <a:pt x="57" y="219"/>
                  </a:lnTo>
                  <a:lnTo>
                    <a:pt x="57" y="0"/>
                  </a:lnTo>
                  <a:lnTo>
                    <a:pt x="887" y="0"/>
                  </a:lnTo>
                  <a:lnTo>
                    <a:pt x="887" y="219"/>
                  </a:lnTo>
                  <a:lnTo>
                    <a:pt x="1027" y="219"/>
                  </a:lnTo>
                  <a:lnTo>
                    <a:pt x="1027" y="228"/>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2" name="Freeform 9"/>
            <p:cNvSpPr/>
            <p:nvPr/>
          </p:nvSpPr>
          <p:spPr bwMode="auto">
            <a:xfrm>
              <a:off x="3159" y="1948"/>
              <a:ext cx="183" cy="169"/>
            </a:xfrm>
            <a:custGeom>
              <a:avLst/>
              <a:gdLst>
                <a:gd name="T0" fmla="*/ 5 w 107"/>
                <a:gd name="T1" fmla="*/ 98 h 98"/>
                <a:gd name="T2" fmla="*/ 0 w 107"/>
                <a:gd name="T3" fmla="*/ 98 h 98"/>
                <a:gd name="T4" fmla="*/ 0 w 107"/>
                <a:gd name="T5" fmla="*/ 13 h 98"/>
                <a:gd name="T6" fmla="*/ 6 w 107"/>
                <a:gd name="T7" fmla="*/ 7 h 98"/>
                <a:gd name="T8" fmla="*/ 11 w 107"/>
                <a:gd name="T9" fmla="*/ 6 h 98"/>
                <a:gd name="T10" fmla="*/ 19 w 107"/>
                <a:gd name="T11" fmla="*/ 4 h 98"/>
                <a:gd name="T12" fmla="*/ 28 w 107"/>
                <a:gd name="T13" fmla="*/ 0 h 98"/>
                <a:gd name="T14" fmla="*/ 29 w 107"/>
                <a:gd name="T15" fmla="*/ 0 h 98"/>
                <a:gd name="T16" fmla="*/ 59 w 107"/>
                <a:gd name="T17" fmla="*/ 0 h 98"/>
                <a:gd name="T18" fmla="*/ 78 w 107"/>
                <a:gd name="T19" fmla="*/ 0 h 98"/>
                <a:gd name="T20" fmla="*/ 86 w 107"/>
                <a:gd name="T21" fmla="*/ 4 h 98"/>
                <a:gd name="T22" fmla="*/ 91 w 107"/>
                <a:gd name="T23" fmla="*/ 5 h 98"/>
                <a:gd name="T24" fmla="*/ 94 w 107"/>
                <a:gd name="T25" fmla="*/ 5 h 98"/>
                <a:gd name="T26" fmla="*/ 94 w 107"/>
                <a:gd name="T27" fmla="*/ 6 h 98"/>
                <a:gd name="T28" fmla="*/ 107 w 107"/>
                <a:gd name="T29" fmla="*/ 20 h 98"/>
                <a:gd name="T30" fmla="*/ 107 w 107"/>
                <a:gd name="T31" fmla="*/ 74 h 98"/>
                <a:gd name="T32" fmla="*/ 107 w 107"/>
                <a:gd name="T33" fmla="*/ 97 h 98"/>
                <a:gd name="T34" fmla="*/ 102 w 107"/>
                <a:gd name="T35" fmla="*/ 97 h 98"/>
                <a:gd name="T36" fmla="*/ 101 w 107"/>
                <a:gd name="T37" fmla="*/ 74 h 98"/>
                <a:gd name="T38" fmla="*/ 101 w 107"/>
                <a:gd name="T39" fmla="*/ 20 h 98"/>
                <a:gd name="T40" fmla="*/ 94 w 107"/>
                <a:gd name="T41" fmla="*/ 11 h 98"/>
                <a:gd name="T42" fmla="*/ 93 w 107"/>
                <a:gd name="T43" fmla="*/ 11 h 98"/>
                <a:gd name="T44" fmla="*/ 91 w 107"/>
                <a:gd name="T45" fmla="*/ 11 h 98"/>
                <a:gd name="T46" fmla="*/ 82 w 107"/>
                <a:gd name="T47" fmla="*/ 7 h 98"/>
                <a:gd name="T48" fmla="*/ 78 w 107"/>
                <a:gd name="T49" fmla="*/ 6 h 98"/>
                <a:gd name="T50" fmla="*/ 59 w 107"/>
                <a:gd name="T51" fmla="*/ 6 h 98"/>
                <a:gd name="T52" fmla="*/ 29 w 107"/>
                <a:gd name="T53" fmla="*/ 6 h 98"/>
                <a:gd name="T54" fmla="*/ 27 w 107"/>
                <a:gd name="T55" fmla="*/ 6 h 98"/>
                <a:gd name="T56" fmla="*/ 24 w 107"/>
                <a:gd name="T57" fmla="*/ 7 h 98"/>
                <a:gd name="T58" fmla="*/ 20 w 107"/>
                <a:gd name="T59" fmla="*/ 10 h 98"/>
                <a:gd name="T60" fmla="*/ 13 w 107"/>
                <a:gd name="T61" fmla="*/ 11 h 98"/>
                <a:gd name="T62" fmla="*/ 6 w 107"/>
                <a:gd name="T63" fmla="*/ 12 h 98"/>
                <a:gd name="T64" fmla="*/ 5 w 107"/>
                <a:gd name="T65" fmla="*/ 12 h 98"/>
                <a:gd name="T66" fmla="*/ 5 w 107"/>
                <a:gd name="T67" fmla="*/ 13 h 98"/>
                <a:gd name="T68" fmla="*/ 5 w 107"/>
                <a:gd name="T6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 h="98">
                  <a:moveTo>
                    <a:pt x="5" y="98"/>
                  </a:moveTo>
                  <a:cubicBezTo>
                    <a:pt x="0" y="98"/>
                    <a:pt x="0" y="98"/>
                    <a:pt x="0" y="98"/>
                  </a:cubicBezTo>
                  <a:cubicBezTo>
                    <a:pt x="0" y="65"/>
                    <a:pt x="0" y="46"/>
                    <a:pt x="0" y="13"/>
                  </a:cubicBezTo>
                  <a:cubicBezTo>
                    <a:pt x="0" y="11"/>
                    <a:pt x="1" y="7"/>
                    <a:pt x="6" y="7"/>
                  </a:cubicBezTo>
                  <a:cubicBezTo>
                    <a:pt x="8" y="6"/>
                    <a:pt x="10" y="6"/>
                    <a:pt x="11" y="6"/>
                  </a:cubicBezTo>
                  <a:cubicBezTo>
                    <a:pt x="14" y="5"/>
                    <a:pt x="16" y="4"/>
                    <a:pt x="19" y="4"/>
                  </a:cubicBezTo>
                  <a:cubicBezTo>
                    <a:pt x="21" y="0"/>
                    <a:pt x="25" y="0"/>
                    <a:pt x="28" y="0"/>
                  </a:cubicBezTo>
                  <a:cubicBezTo>
                    <a:pt x="28" y="0"/>
                    <a:pt x="29" y="0"/>
                    <a:pt x="29" y="0"/>
                  </a:cubicBezTo>
                  <a:cubicBezTo>
                    <a:pt x="39" y="0"/>
                    <a:pt x="49" y="0"/>
                    <a:pt x="59" y="0"/>
                  </a:cubicBezTo>
                  <a:cubicBezTo>
                    <a:pt x="78" y="0"/>
                    <a:pt x="78" y="0"/>
                    <a:pt x="78" y="0"/>
                  </a:cubicBezTo>
                  <a:cubicBezTo>
                    <a:pt x="81" y="0"/>
                    <a:pt x="84" y="1"/>
                    <a:pt x="86" y="4"/>
                  </a:cubicBezTo>
                  <a:cubicBezTo>
                    <a:pt x="87" y="5"/>
                    <a:pt x="89" y="5"/>
                    <a:pt x="91" y="5"/>
                  </a:cubicBezTo>
                  <a:cubicBezTo>
                    <a:pt x="92" y="5"/>
                    <a:pt x="93" y="5"/>
                    <a:pt x="94" y="5"/>
                  </a:cubicBezTo>
                  <a:cubicBezTo>
                    <a:pt x="94" y="6"/>
                    <a:pt x="94" y="6"/>
                    <a:pt x="94" y="6"/>
                  </a:cubicBezTo>
                  <a:cubicBezTo>
                    <a:pt x="106" y="7"/>
                    <a:pt x="107" y="8"/>
                    <a:pt x="107" y="20"/>
                  </a:cubicBezTo>
                  <a:cubicBezTo>
                    <a:pt x="107" y="74"/>
                    <a:pt x="107" y="74"/>
                    <a:pt x="107" y="74"/>
                  </a:cubicBezTo>
                  <a:cubicBezTo>
                    <a:pt x="107" y="81"/>
                    <a:pt x="107" y="86"/>
                    <a:pt x="107" y="97"/>
                  </a:cubicBezTo>
                  <a:cubicBezTo>
                    <a:pt x="102" y="97"/>
                    <a:pt x="102" y="97"/>
                    <a:pt x="102" y="97"/>
                  </a:cubicBezTo>
                  <a:cubicBezTo>
                    <a:pt x="101" y="86"/>
                    <a:pt x="101" y="81"/>
                    <a:pt x="101" y="74"/>
                  </a:cubicBezTo>
                  <a:cubicBezTo>
                    <a:pt x="101" y="20"/>
                    <a:pt x="101" y="20"/>
                    <a:pt x="101" y="20"/>
                  </a:cubicBezTo>
                  <a:cubicBezTo>
                    <a:pt x="101" y="12"/>
                    <a:pt x="101" y="12"/>
                    <a:pt x="94" y="11"/>
                  </a:cubicBezTo>
                  <a:cubicBezTo>
                    <a:pt x="93" y="11"/>
                    <a:pt x="93" y="11"/>
                    <a:pt x="93" y="11"/>
                  </a:cubicBezTo>
                  <a:cubicBezTo>
                    <a:pt x="92" y="11"/>
                    <a:pt x="92" y="11"/>
                    <a:pt x="91" y="11"/>
                  </a:cubicBezTo>
                  <a:cubicBezTo>
                    <a:pt x="88" y="10"/>
                    <a:pt x="84" y="10"/>
                    <a:pt x="82" y="7"/>
                  </a:cubicBezTo>
                  <a:cubicBezTo>
                    <a:pt x="81" y="6"/>
                    <a:pt x="80" y="6"/>
                    <a:pt x="78" y="6"/>
                  </a:cubicBezTo>
                  <a:cubicBezTo>
                    <a:pt x="59" y="6"/>
                    <a:pt x="59" y="6"/>
                    <a:pt x="59" y="6"/>
                  </a:cubicBezTo>
                  <a:cubicBezTo>
                    <a:pt x="49" y="6"/>
                    <a:pt x="39" y="6"/>
                    <a:pt x="29" y="6"/>
                  </a:cubicBezTo>
                  <a:cubicBezTo>
                    <a:pt x="28" y="6"/>
                    <a:pt x="28" y="6"/>
                    <a:pt x="27" y="6"/>
                  </a:cubicBezTo>
                  <a:cubicBezTo>
                    <a:pt x="24" y="5"/>
                    <a:pt x="24" y="5"/>
                    <a:pt x="24" y="7"/>
                  </a:cubicBezTo>
                  <a:cubicBezTo>
                    <a:pt x="24" y="8"/>
                    <a:pt x="23" y="10"/>
                    <a:pt x="20" y="10"/>
                  </a:cubicBezTo>
                  <a:cubicBezTo>
                    <a:pt x="17" y="10"/>
                    <a:pt x="15" y="10"/>
                    <a:pt x="13" y="11"/>
                  </a:cubicBezTo>
                  <a:cubicBezTo>
                    <a:pt x="11" y="11"/>
                    <a:pt x="9" y="12"/>
                    <a:pt x="6" y="12"/>
                  </a:cubicBezTo>
                  <a:cubicBezTo>
                    <a:pt x="6" y="12"/>
                    <a:pt x="5" y="12"/>
                    <a:pt x="5" y="12"/>
                  </a:cubicBezTo>
                  <a:cubicBezTo>
                    <a:pt x="5" y="12"/>
                    <a:pt x="5" y="12"/>
                    <a:pt x="5" y="13"/>
                  </a:cubicBezTo>
                  <a:cubicBezTo>
                    <a:pt x="5" y="46"/>
                    <a:pt x="5" y="65"/>
                    <a:pt x="5" y="98"/>
                  </a:cubicBez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3" name="Freeform 10"/>
            <p:cNvSpPr>
              <a:spLocks noEditPoints="1"/>
            </p:cNvSpPr>
            <p:nvPr/>
          </p:nvSpPr>
          <p:spPr bwMode="auto">
            <a:xfrm>
              <a:off x="2647" y="1656"/>
              <a:ext cx="1226" cy="229"/>
            </a:xfrm>
            <a:custGeom>
              <a:avLst/>
              <a:gdLst>
                <a:gd name="T0" fmla="*/ 67 w 716"/>
                <a:gd name="T1" fmla="*/ 112 h 133"/>
                <a:gd name="T2" fmla="*/ 49 w 716"/>
                <a:gd name="T3" fmla="*/ 101 h 133"/>
                <a:gd name="T4" fmla="*/ 30 w 716"/>
                <a:gd name="T5" fmla="*/ 86 h 133"/>
                <a:gd name="T6" fmla="*/ 11 w 716"/>
                <a:gd name="T7" fmla="*/ 53 h 133"/>
                <a:gd name="T8" fmla="*/ 25 w 716"/>
                <a:gd name="T9" fmla="*/ 52 h 133"/>
                <a:gd name="T10" fmla="*/ 36 w 716"/>
                <a:gd name="T11" fmla="*/ 52 h 133"/>
                <a:gd name="T12" fmla="*/ 45 w 716"/>
                <a:gd name="T13" fmla="*/ 52 h 133"/>
                <a:gd name="T14" fmla="*/ 55 w 716"/>
                <a:gd name="T15" fmla="*/ 54 h 133"/>
                <a:gd name="T16" fmla="*/ 72 w 716"/>
                <a:gd name="T17" fmla="*/ 60 h 133"/>
                <a:gd name="T18" fmla="*/ 73 w 716"/>
                <a:gd name="T19" fmla="*/ 56 h 133"/>
                <a:gd name="T20" fmla="*/ 93 w 716"/>
                <a:gd name="T21" fmla="*/ 56 h 133"/>
                <a:gd name="T22" fmla="*/ 127 w 716"/>
                <a:gd name="T23" fmla="*/ 62 h 133"/>
                <a:gd name="T24" fmla="*/ 150 w 716"/>
                <a:gd name="T25" fmla="*/ 62 h 133"/>
                <a:gd name="T26" fmla="*/ 173 w 716"/>
                <a:gd name="T27" fmla="*/ 48 h 133"/>
                <a:gd name="T28" fmla="*/ 178 w 716"/>
                <a:gd name="T29" fmla="*/ 19 h 133"/>
                <a:gd name="T30" fmla="*/ 190 w 716"/>
                <a:gd name="T31" fmla="*/ 11 h 133"/>
                <a:gd name="T32" fmla="*/ 207 w 716"/>
                <a:gd name="T33" fmla="*/ 2 h 133"/>
                <a:gd name="T34" fmla="*/ 211 w 716"/>
                <a:gd name="T35" fmla="*/ 23 h 133"/>
                <a:gd name="T36" fmla="*/ 496 w 716"/>
                <a:gd name="T37" fmla="*/ 27 h 133"/>
                <a:gd name="T38" fmla="*/ 516 w 716"/>
                <a:gd name="T39" fmla="*/ 8 h 133"/>
                <a:gd name="T40" fmla="*/ 530 w 716"/>
                <a:gd name="T41" fmla="*/ 10 h 133"/>
                <a:gd name="T42" fmla="*/ 536 w 716"/>
                <a:gd name="T43" fmla="*/ 28 h 133"/>
                <a:gd name="T44" fmla="*/ 561 w 716"/>
                <a:gd name="T45" fmla="*/ 62 h 133"/>
                <a:gd name="T46" fmla="*/ 612 w 716"/>
                <a:gd name="T47" fmla="*/ 56 h 133"/>
                <a:gd name="T48" fmla="*/ 622 w 716"/>
                <a:gd name="T49" fmla="*/ 64 h 133"/>
                <a:gd name="T50" fmla="*/ 635 w 716"/>
                <a:gd name="T51" fmla="*/ 59 h 133"/>
                <a:gd name="T52" fmla="*/ 649 w 716"/>
                <a:gd name="T53" fmla="*/ 63 h 133"/>
                <a:gd name="T54" fmla="*/ 662 w 716"/>
                <a:gd name="T55" fmla="*/ 61 h 133"/>
                <a:gd name="T56" fmla="*/ 678 w 716"/>
                <a:gd name="T57" fmla="*/ 56 h 133"/>
                <a:gd name="T58" fmla="*/ 691 w 716"/>
                <a:gd name="T59" fmla="*/ 54 h 133"/>
                <a:gd name="T60" fmla="*/ 702 w 716"/>
                <a:gd name="T61" fmla="*/ 52 h 133"/>
                <a:gd name="T62" fmla="*/ 714 w 716"/>
                <a:gd name="T63" fmla="*/ 60 h 133"/>
                <a:gd name="T64" fmla="*/ 684 w 716"/>
                <a:gd name="T65" fmla="*/ 90 h 133"/>
                <a:gd name="T66" fmla="*/ 653 w 716"/>
                <a:gd name="T67" fmla="*/ 108 h 133"/>
                <a:gd name="T68" fmla="*/ 601 w 716"/>
                <a:gd name="T69" fmla="*/ 133 h 133"/>
                <a:gd name="T70" fmla="*/ 599 w 716"/>
                <a:gd name="T71" fmla="*/ 128 h 133"/>
                <a:gd name="T72" fmla="*/ 652 w 716"/>
                <a:gd name="T73" fmla="*/ 103 h 133"/>
                <a:gd name="T74" fmla="*/ 691 w 716"/>
                <a:gd name="T75" fmla="*/ 78 h 133"/>
                <a:gd name="T76" fmla="*/ 701 w 716"/>
                <a:gd name="T77" fmla="*/ 58 h 133"/>
                <a:gd name="T78" fmla="*/ 683 w 716"/>
                <a:gd name="T79" fmla="*/ 57 h 133"/>
                <a:gd name="T80" fmla="*/ 657 w 716"/>
                <a:gd name="T81" fmla="*/ 64 h 133"/>
                <a:gd name="T82" fmla="*/ 637 w 716"/>
                <a:gd name="T83" fmla="*/ 70 h 133"/>
                <a:gd name="T84" fmla="*/ 616 w 716"/>
                <a:gd name="T85" fmla="*/ 63 h 133"/>
                <a:gd name="T86" fmla="*/ 606 w 716"/>
                <a:gd name="T87" fmla="*/ 66 h 133"/>
                <a:gd name="T88" fmla="*/ 562 w 716"/>
                <a:gd name="T89" fmla="*/ 67 h 133"/>
                <a:gd name="T90" fmla="*/ 530 w 716"/>
                <a:gd name="T91" fmla="*/ 26 h 133"/>
                <a:gd name="T92" fmla="*/ 518 w 716"/>
                <a:gd name="T93" fmla="*/ 15 h 133"/>
                <a:gd name="T94" fmla="*/ 508 w 716"/>
                <a:gd name="T95" fmla="*/ 21 h 133"/>
                <a:gd name="T96" fmla="*/ 220 w 716"/>
                <a:gd name="T97" fmla="*/ 32 h 133"/>
                <a:gd name="T98" fmla="*/ 206 w 716"/>
                <a:gd name="T99" fmla="*/ 15 h 133"/>
                <a:gd name="T100" fmla="*/ 193 w 716"/>
                <a:gd name="T101" fmla="*/ 16 h 133"/>
                <a:gd name="T102" fmla="*/ 182 w 716"/>
                <a:gd name="T103" fmla="*/ 30 h 133"/>
                <a:gd name="T104" fmla="*/ 152 w 716"/>
                <a:gd name="T105" fmla="*/ 67 h 133"/>
                <a:gd name="T106" fmla="*/ 108 w 716"/>
                <a:gd name="T107" fmla="*/ 66 h 133"/>
                <a:gd name="T108" fmla="*/ 96 w 716"/>
                <a:gd name="T109" fmla="*/ 60 h 133"/>
                <a:gd name="T110" fmla="*/ 80 w 716"/>
                <a:gd name="T111" fmla="*/ 68 h 133"/>
                <a:gd name="T112" fmla="*/ 56 w 716"/>
                <a:gd name="T113" fmla="*/ 64 h 133"/>
                <a:gd name="T114" fmla="*/ 33 w 716"/>
                <a:gd name="T115" fmla="*/ 57 h 133"/>
                <a:gd name="T116" fmla="*/ 19 w 716"/>
                <a:gd name="T117" fmla="*/ 54 h 133"/>
                <a:gd name="T118" fmla="*/ 6 w 716"/>
                <a:gd name="T119" fmla="*/ 67 h 133"/>
                <a:gd name="T120" fmla="*/ 37 w 716"/>
                <a:gd name="T121" fmla="*/ 86 h 133"/>
                <a:gd name="T122" fmla="*/ 56 w 716"/>
                <a:gd name="T123" fmla="*/ 9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16" h="133">
                  <a:moveTo>
                    <a:pt x="113" y="133"/>
                  </a:moveTo>
                  <a:cubicBezTo>
                    <a:pt x="112" y="133"/>
                    <a:pt x="112" y="133"/>
                    <a:pt x="112" y="133"/>
                  </a:cubicBezTo>
                  <a:cubicBezTo>
                    <a:pt x="103" y="130"/>
                    <a:pt x="94" y="126"/>
                    <a:pt x="85" y="122"/>
                  </a:cubicBezTo>
                  <a:cubicBezTo>
                    <a:pt x="83" y="121"/>
                    <a:pt x="81" y="120"/>
                    <a:pt x="80" y="119"/>
                  </a:cubicBezTo>
                  <a:cubicBezTo>
                    <a:pt x="76" y="117"/>
                    <a:pt x="73" y="115"/>
                    <a:pt x="69" y="114"/>
                  </a:cubicBezTo>
                  <a:cubicBezTo>
                    <a:pt x="67" y="114"/>
                    <a:pt x="67" y="114"/>
                    <a:pt x="67" y="114"/>
                  </a:cubicBezTo>
                  <a:cubicBezTo>
                    <a:pt x="67" y="112"/>
                    <a:pt x="67" y="112"/>
                    <a:pt x="67" y="112"/>
                  </a:cubicBezTo>
                  <a:cubicBezTo>
                    <a:pt x="67" y="112"/>
                    <a:pt x="67" y="112"/>
                    <a:pt x="65" y="111"/>
                  </a:cubicBezTo>
                  <a:cubicBezTo>
                    <a:pt x="64" y="111"/>
                    <a:pt x="62" y="110"/>
                    <a:pt x="60" y="108"/>
                  </a:cubicBezTo>
                  <a:cubicBezTo>
                    <a:pt x="60" y="108"/>
                    <a:pt x="60" y="108"/>
                    <a:pt x="60" y="108"/>
                  </a:cubicBezTo>
                  <a:cubicBezTo>
                    <a:pt x="57" y="108"/>
                    <a:pt x="55" y="107"/>
                    <a:pt x="55" y="104"/>
                  </a:cubicBezTo>
                  <a:cubicBezTo>
                    <a:pt x="54" y="104"/>
                    <a:pt x="54" y="104"/>
                    <a:pt x="54" y="104"/>
                  </a:cubicBezTo>
                  <a:cubicBezTo>
                    <a:pt x="52" y="103"/>
                    <a:pt x="52" y="103"/>
                    <a:pt x="52" y="103"/>
                  </a:cubicBezTo>
                  <a:cubicBezTo>
                    <a:pt x="52" y="102"/>
                    <a:pt x="51" y="102"/>
                    <a:pt x="49" y="101"/>
                  </a:cubicBezTo>
                  <a:cubicBezTo>
                    <a:pt x="47" y="100"/>
                    <a:pt x="44" y="99"/>
                    <a:pt x="43" y="96"/>
                  </a:cubicBezTo>
                  <a:cubicBezTo>
                    <a:pt x="43" y="96"/>
                    <a:pt x="42" y="96"/>
                    <a:pt x="42" y="96"/>
                  </a:cubicBezTo>
                  <a:cubicBezTo>
                    <a:pt x="39" y="96"/>
                    <a:pt x="38" y="93"/>
                    <a:pt x="37" y="92"/>
                  </a:cubicBezTo>
                  <a:cubicBezTo>
                    <a:pt x="37" y="92"/>
                    <a:pt x="37" y="91"/>
                    <a:pt x="37" y="91"/>
                  </a:cubicBezTo>
                  <a:cubicBezTo>
                    <a:pt x="37" y="91"/>
                    <a:pt x="37" y="91"/>
                    <a:pt x="37" y="91"/>
                  </a:cubicBezTo>
                  <a:cubicBezTo>
                    <a:pt x="35" y="91"/>
                    <a:pt x="33" y="91"/>
                    <a:pt x="31" y="89"/>
                  </a:cubicBezTo>
                  <a:cubicBezTo>
                    <a:pt x="31" y="88"/>
                    <a:pt x="30" y="87"/>
                    <a:pt x="30" y="86"/>
                  </a:cubicBezTo>
                  <a:cubicBezTo>
                    <a:pt x="25" y="84"/>
                    <a:pt x="21" y="82"/>
                    <a:pt x="16" y="80"/>
                  </a:cubicBezTo>
                  <a:cubicBezTo>
                    <a:pt x="13" y="78"/>
                    <a:pt x="10" y="76"/>
                    <a:pt x="7" y="75"/>
                  </a:cubicBezTo>
                  <a:cubicBezTo>
                    <a:pt x="4" y="74"/>
                    <a:pt x="2" y="71"/>
                    <a:pt x="1" y="68"/>
                  </a:cubicBezTo>
                  <a:cubicBezTo>
                    <a:pt x="0" y="67"/>
                    <a:pt x="0" y="65"/>
                    <a:pt x="1" y="63"/>
                  </a:cubicBezTo>
                  <a:cubicBezTo>
                    <a:pt x="2" y="62"/>
                    <a:pt x="3" y="61"/>
                    <a:pt x="6" y="62"/>
                  </a:cubicBezTo>
                  <a:cubicBezTo>
                    <a:pt x="5" y="59"/>
                    <a:pt x="7" y="57"/>
                    <a:pt x="8" y="56"/>
                  </a:cubicBezTo>
                  <a:cubicBezTo>
                    <a:pt x="9" y="55"/>
                    <a:pt x="10" y="54"/>
                    <a:pt x="11" y="53"/>
                  </a:cubicBezTo>
                  <a:cubicBezTo>
                    <a:pt x="13" y="52"/>
                    <a:pt x="14" y="52"/>
                    <a:pt x="13" y="51"/>
                  </a:cubicBezTo>
                  <a:cubicBezTo>
                    <a:pt x="13" y="47"/>
                    <a:pt x="13" y="47"/>
                    <a:pt x="13" y="47"/>
                  </a:cubicBezTo>
                  <a:cubicBezTo>
                    <a:pt x="16" y="48"/>
                    <a:pt x="16" y="48"/>
                    <a:pt x="16" y="48"/>
                  </a:cubicBezTo>
                  <a:cubicBezTo>
                    <a:pt x="16" y="48"/>
                    <a:pt x="16" y="47"/>
                    <a:pt x="17" y="47"/>
                  </a:cubicBezTo>
                  <a:cubicBezTo>
                    <a:pt x="18" y="47"/>
                    <a:pt x="21" y="47"/>
                    <a:pt x="22" y="49"/>
                  </a:cubicBezTo>
                  <a:cubicBezTo>
                    <a:pt x="22" y="49"/>
                    <a:pt x="22" y="49"/>
                    <a:pt x="22" y="49"/>
                  </a:cubicBezTo>
                  <a:cubicBezTo>
                    <a:pt x="23" y="49"/>
                    <a:pt x="25" y="50"/>
                    <a:pt x="25" y="52"/>
                  </a:cubicBezTo>
                  <a:cubicBezTo>
                    <a:pt x="26" y="53"/>
                    <a:pt x="25" y="53"/>
                    <a:pt x="25" y="54"/>
                  </a:cubicBezTo>
                  <a:cubicBezTo>
                    <a:pt x="26" y="54"/>
                    <a:pt x="26" y="54"/>
                    <a:pt x="27" y="54"/>
                  </a:cubicBezTo>
                  <a:cubicBezTo>
                    <a:pt x="27" y="54"/>
                    <a:pt x="28" y="54"/>
                    <a:pt x="28" y="54"/>
                  </a:cubicBezTo>
                  <a:cubicBezTo>
                    <a:pt x="28" y="54"/>
                    <a:pt x="28" y="53"/>
                    <a:pt x="28" y="52"/>
                  </a:cubicBezTo>
                  <a:cubicBezTo>
                    <a:pt x="28" y="50"/>
                    <a:pt x="29" y="49"/>
                    <a:pt x="30" y="49"/>
                  </a:cubicBezTo>
                  <a:cubicBezTo>
                    <a:pt x="32" y="48"/>
                    <a:pt x="34" y="48"/>
                    <a:pt x="35" y="50"/>
                  </a:cubicBezTo>
                  <a:cubicBezTo>
                    <a:pt x="36" y="52"/>
                    <a:pt x="36" y="52"/>
                    <a:pt x="36" y="52"/>
                  </a:cubicBezTo>
                  <a:cubicBezTo>
                    <a:pt x="37" y="53"/>
                    <a:pt x="38" y="55"/>
                    <a:pt x="39" y="57"/>
                  </a:cubicBezTo>
                  <a:cubicBezTo>
                    <a:pt x="39" y="58"/>
                    <a:pt x="39" y="58"/>
                    <a:pt x="39" y="58"/>
                  </a:cubicBezTo>
                  <a:cubicBezTo>
                    <a:pt x="40" y="58"/>
                    <a:pt x="41" y="58"/>
                    <a:pt x="41" y="58"/>
                  </a:cubicBezTo>
                  <a:cubicBezTo>
                    <a:pt x="41" y="58"/>
                    <a:pt x="41" y="57"/>
                    <a:pt x="41" y="56"/>
                  </a:cubicBezTo>
                  <a:cubicBezTo>
                    <a:pt x="41" y="55"/>
                    <a:pt x="41" y="54"/>
                    <a:pt x="42" y="53"/>
                  </a:cubicBezTo>
                  <a:cubicBezTo>
                    <a:pt x="42" y="52"/>
                    <a:pt x="43" y="52"/>
                    <a:pt x="45" y="52"/>
                  </a:cubicBezTo>
                  <a:cubicBezTo>
                    <a:pt x="45" y="52"/>
                    <a:pt x="45" y="52"/>
                    <a:pt x="45" y="52"/>
                  </a:cubicBezTo>
                  <a:cubicBezTo>
                    <a:pt x="47" y="52"/>
                    <a:pt x="49" y="53"/>
                    <a:pt x="49" y="55"/>
                  </a:cubicBezTo>
                  <a:cubicBezTo>
                    <a:pt x="50" y="57"/>
                    <a:pt x="50" y="58"/>
                    <a:pt x="51" y="60"/>
                  </a:cubicBezTo>
                  <a:cubicBezTo>
                    <a:pt x="51" y="60"/>
                    <a:pt x="51" y="60"/>
                    <a:pt x="51" y="60"/>
                  </a:cubicBezTo>
                  <a:cubicBezTo>
                    <a:pt x="51" y="60"/>
                    <a:pt x="51" y="59"/>
                    <a:pt x="52" y="59"/>
                  </a:cubicBezTo>
                  <a:cubicBezTo>
                    <a:pt x="52" y="58"/>
                    <a:pt x="52" y="57"/>
                    <a:pt x="52" y="56"/>
                  </a:cubicBezTo>
                  <a:cubicBezTo>
                    <a:pt x="53" y="55"/>
                    <a:pt x="53" y="55"/>
                    <a:pt x="55" y="54"/>
                  </a:cubicBezTo>
                  <a:cubicBezTo>
                    <a:pt x="55" y="54"/>
                    <a:pt x="55" y="54"/>
                    <a:pt x="55" y="54"/>
                  </a:cubicBezTo>
                  <a:cubicBezTo>
                    <a:pt x="58" y="54"/>
                    <a:pt x="59" y="56"/>
                    <a:pt x="59" y="57"/>
                  </a:cubicBezTo>
                  <a:cubicBezTo>
                    <a:pt x="61" y="58"/>
                    <a:pt x="61" y="60"/>
                    <a:pt x="62" y="61"/>
                  </a:cubicBezTo>
                  <a:cubicBezTo>
                    <a:pt x="63" y="63"/>
                    <a:pt x="63" y="63"/>
                    <a:pt x="64" y="63"/>
                  </a:cubicBezTo>
                  <a:cubicBezTo>
                    <a:pt x="64" y="63"/>
                    <a:pt x="64" y="63"/>
                    <a:pt x="64" y="63"/>
                  </a:cubicBezTo>
                  <a:cubicBezTo>
                    <a:pt x="63" y="59"/>
                    <a:pt x="66" y="57"/>
                    <a:pt x="67" y="57"/>
                  </a:cubicBezTo>
                  <a:cubicBezTo>
                    <a:pt x="67" y="57"/>
                    <a:pt x="68" y="57"/>
                    <a:pt x="68" y="57"/>
                  </a:cubicBezTo>
                  <a:cubicBezTo>
                    <a:pt x="69" y="57"/>
                    <a:pt x="71" y="57"/>
                    <a:pt x="72" y="60"/>
                  </a:cubicBezTo>
                  <a:cubicBezTo>
                    <a:pt x="72" y="60"/>
                    <a:pt x="72" y="60"/>
                    <a:pt x="72" y="60"/>
                  </a:cubicBezTo>
                  <a:cubicBezTo>
                    <a:pt x="72" y="60"/>
                    <a:pt x="72" y="61"/>
                    <a:pt x="73" y="61"/>
                  </a:cubicBezTo>
                  <a:cubicBezTo>
                    <a:pt x="74" y="63"/>
                    <a:pt x="75" y="64"/>
                    <a:pt x="76" y="64"/>
                  </a:cubicBezTo>
                  <a:cubicBezTo>
                    <a:pt x="76" y="64"/>
                    <a:pt x="76" y="64"/>
                    <a:pt x="76" y="64"/>
                  </a:cubicBezTo>
                  <a:cubicBezTo>
                    <a:pt x="76" y="64"/>
                    <a:pt x="76" y="64"/>
                    <a:pt x="76" y="64"/>
                  </a:cubicBezTo>
                  <a:cubicBezTo>
                    <a:pt x="76" y="64"/>
                    <a:pt x="76" y="63"/>
                    <a:pt x="75" y="62"/>
                  </a:cubicBezTo>
                  <a:cubicBezTo>
                    <a:pt x="73" y="56"/>
                    <a:pt x="73" y="56"/>
                    <a:pt x="73" y="56"/>
                  </a:cubicBezTo>
                  <a:cubicBezTo>
                    <a:pt x="79" y="58"/>
                    <a:pt x="79" y="58"/>
                    <a:pt x="79" y="58"/>
                  </a:cubicBezTo>
                  <a:cubicBezTo>
                    <a:pt x="82" y="59"/>
                    <a:pt x="83" y="61"/>
                    <a:pt x="85" y="63"/>
                  </a:cubicBezTo>
                  <a:cubicBezTo>
                    <a:pt x="85" y="63"/>
                    <a:pt x="86" y="64"/>
                    <a:pt x="86" y="64"/>
                  </a:cubicBezTo>
                  <a:cubicBezTo>
                    <a:pt x="87" y="65"/>
                    <a:pt x="90" y="66"/>
                    <a:pt x="92" y="66"/>
                  </a:cubicBezTo>
                  <a:cubicBezTo>
                    <a:pt x="92" y="66"/>
                    <a:pt x="92" y="65"/>
                    <a:pt x="91" y="65"/>
                  </a:cubicBezTo>
                  <a:cubicBezTo>
                    <a:pt x="91" y="64"/>
                    <a:pt x="91" y="63"/>
                    <a:pt x="91" y="61"/>
                  </a:cubicBezTo>
                  <a:cubicBezTo>
                    <a:pt x="90" y="59"/>
                    <a:pt x="91" y="57"/>
                    <a:pt x="93" y="56"/>
                  </a:cubicBezTo>
                  <a:cubicBezTo>
                    <a:pt x="94" y="55"/>
                    <a:pt x="94" y="55"/>
                    <a:pt x="94" y="55"/>
                  </a:cubicBezTo>
                  <a:cubicBezTo>
                    <a:pt x="95" y="54"/>
                    <a:pt x="96" y="54"/>
                    <a:pt x="97" y="54"/>
                  </a:cubicBezTo>
                  <a:cubicBezTo>
                    <a:pt x="99" y="54"/>
                    <a:pt x="100" y="55"/>
                    <a:pt x="101" y="57"/>
                  </a:cubicBezTo>
                  <a:cubicBezTo>
                    <a:pt x="101" y="57"/>
                    <a:pt x="101" y="57"/>
                    <a:pt x="101" y="57"/>
                  </a:cubicBezTo>
                  <a:cubicBezTo>
                    <a:pt x="104" y="55"/>
                    <a:pt x="107" y="55"/>
                    <a:pt x="108" y="57"/>
                  </a:cubicBezTo>
                  <a:cubicBezTo>
                    <a:pt x="109" y="58"/>
                    <a:pt x="109" y="59"/>
                    <a:pt x="109" y="61"/>
                  </a:cubicBezTo>
                  <a:cubicBezTo>
                    <a:pt x="115" y="61"/>
                    <a:pt x="121" y="62"/>
                    <a:pt x="127" y="62"/>
                  </a:cubicBezTo>
                  <a:cubicBezTo>
                    <a:pt x="136" y="63"/>
                    <a:pt x="136" y="63"/>
                    <a:pt x="136" y="63"/>
                  </a:cubicBezTo>
                  <a:cubicBezTo>
                    <a:pt x="138" y="63"/>
                    <a:pt x="138" y="62"/>
                    <a:pt x="138" y="62"/>
                  </a:cubicBezTo>
                  <a:cubicBezTo>
                    <a:pt x="139" y="60"/>
                    <a:pt x="141" y="59"/>
                    <a:pt x="141" y="59"/>
                  </a:cubicBezTo>
                  <a:cubicBezTo>
                    <a:pt x="142" y="59"/>
                    <a:pt x="143" y="60"/>
                    <a:pt x="143" y="60"/>
                  </a:cubicBezTo>
                  <a:cubicBezTo>
                    <a:pt x="144" y="59"/>
                    <a:pt x="145" y="58"/>
                    <a:pt x="146" y="58"/>
                  </a:cubicBezTo>
                  <a:cubicBezTo>
                    <a:pt x="148" y="58"/>
                    <a:pt x="150" y="61"/>
                    <a:pt x="151" y="62"/>
                  </a:cubicBezTo>
                  <a:cubicBezTo>
                    <a:pt x="151" y="62"/>
                    <a:pt x="150" y="62"/>
                    <a:pt x="150" y="62"/>
                  </a:cubicBezTo>
                  <a:cubicBezTo>
                    <a:pt x="151" y="65"/>
                    <a:pt x="151" y="65"/>
                    <a:pt x="151" y="65"/>
                  </a:cubicBezTo>
                  <a:cubicBezTo>
                    <a:pt x="151" y="62"/>
                    <a:pt x="151" y="62"/>
                    <a:pt x="151" y="62"/>
                  </a:cubicBezTo>
                  <a:cubicBezTo>
                    <a:pt x="152" y="65"/>
                    <a:pt x="152" y="65"/>
                    <a:pt x="152" y="65"/>
                  </a:cubicBezTo>
                  <a:cubicBezTo>
                    <a:pt x="152" y="62"/>
                    <a:pt x="152" y="62"/>
                    <a:pt x="152" y="62"/>
                  </a:cubicBezTo>
                  <a:cubicBezTo>
                    <a:pt x="152" y="62"/>
                    <a:pt x="152" y="62"/>
                    <a:pt x="152" y="62"/>
                  </a:cubicBezTo>
                  <a:cubicBezTo>
                    <a:pt x="157" y="62"/>
                    <a:pt x="160" y="61"/>
                    <a:pt x="163" y="58"/>
                  </a:cubicBezTo>
                  <a:cubicBezTo>
                    <a:pt x="167" y="54"/>
                    <a:pt x="170" y="51"/>
                    <a:pt x="173" y="48"/>
                  </a:cubicBezTo>
                  <a:cubicBezTo>
                    <a:pt x="173" y="47"/>
                    <a:pt x="173" y="47"/>
                    <a:pt x="173" y="47"/>
                  </a:cubicBezTo>
                  <a:cubicBezTo>
                    <a:pt x="174" y="46"/>
                    <a:pt x="174" y="46"/>
                    <a:pt x="174" y="46"/>
                  </a:cubicBezTo>
                  <a:cubicBezTo>
                    <a:pt x="175" y="44"/>
                    <a:pt x="175" y="42"/>
                    <a:pt x="176" y="40"/>
                  </a:cubicBezTo>
                  <a:cubicBezTo>
                    <a:pt x="177" y="37"/>
                    <a:pt x="178" y="34"/>
                    <a:pt x="177" y="31"/>
                  </a:cubicBezTo>
                  <a:cubicBezTo>
                    <a:pt x="177" y="31"/>
                    <a:pt x="177" y="30"/>
                    <a:pt x="177" y="29"/>
                  </a:cubicBezTo>
                  <a:cubicBezTo>
                    <a:pt x="176" y="27"/>
                    <a:pt x="175" y="24"/>
                    <a:pt x="178" y="20"/>
                  </a:cubicBezTo>
                  <a:cubicBezTo>
                    <a:pt x="178" y="20"/>
                    <a:pt x="178" y="19"/>
                    <a:pt x="178" y="19"/>
                  </a:cubicBezTo>
                  <a:cubicBezTo>
                    <a:pt x="178" y="17"/>
                    <a:pt x="178" y="15"/>
                    <a:pt x="181" y="13"/>
                  </a:cubicBezTo>
                  <a:cubicBezTo>
                    <a:pt x="181" y="13"/>
                    <a:pt x="181" y="13"/>
                    <a:pt x="181" y="12"/>
                  </a:cubicBezTo>
                  <a:cubicBezTo>
                    <a:pt x="181" y="12"/>
                    <a:pt x="181" y="11"/>
                    <a:pt x="181" y="11"/>
                  </a:cubicBezTo>
                  <a:cubicBezTo>
                    <a:pt x="181" y="7"/>
                    <a:pt x="183" y="6"/>
                    <a:pt x="185" y="6"/>
                  </a:cubicBezTo>
                  <a:cubicBezTo>
                    <a:pt x="185" y="6"/>
                    <a:pt x="185" y="6"/>
                    <a:pt x="185" y="6"/>
                  </a:cubicBezTo>
                  <a:cubicBezTo>
                    <a:pt x="186" y="6"/>
                    <a:pt x="188" y="6"/>
                    <a:pt x="188" y="7"/>
                  </a:cubicBezTo>
                  <a:cubicBezTo>
                    <a:pt x="190" y="8"/>
                    <a:pt x="190" y="10"/>
                    <a:pt x="190" y="11"/>
                  </a:cubicBezTo>
                  <a:cubicBezTo>
                    <a:pt x="189" y="11"/>
                    <a:pt x="189" y="11"/>
                    <a:pt x="189" y="12"/>
                  </a:cubicBezTo>
                  <a:cubicBezTo>
                    <a:pt x="190" y="12"/>
                    <a:pt x="190" y="12"/>
                    <a:pt x="190" y="12"/>
                  </a:cubicBezTo>
                  <a:cubicBezTo>
                    <a:pt x="190" y="12"/>
                    <a:pt x="190" y="12"/>
                    <a:pt x="190" y="12"/>
                  </a:cubicBezTo>
                  <a:cubicBezTo>
                    <a:pt x="190" y="12"/>
                    <a:pt x="191" y="11"/>
                    <a:pt x="192" y="11"/>
                  </a:cubicBezTo>
                  <a:cubicBezTo>
                    <a:pt x="194" y="10"/>
                    <a:pt x="195" y="8"/>
                    <a:pt x="196" y="5"/>
                  </a:cubicBezTo>
                  <a:cubicBezTo>
                    <a:pt x="197" y="2"/>
                    <a:pt x="199" y="1"/>
                    <a:pt x="202" y="1"/>
                  </a:cubicBezTo>
                  <a:cubicBezTo>
                    <a:pt x="204" y="1"/>
                    <a:pt x="206" y="1"/>
                    <a:pt x="207" y="2"/>
                  </a:cubicBezTo>
                  <a:cubicBezTo>
                    <a:pt x="211" y="4"/>
                    <a:pt x="213" y="11"/>
                    <a:pt x="211" y="16"/>
                  </a:cubicBezTo>
                  <a:cubicBezTo>
                    <a:pt x="211" y="17"/>
                    <a:pt x="211" y="17"/>
                    <a:pt x="211" y="18"/>
                  </a:cubicBezTo>
                  <a:cubicBezTo>
                    <a:pt x="210" y="19"/>
                    <a:pt x="210" y="20"/>
                    <a:pt x="210" y="20"/>
                  </a:cubicBezTo>
                  <a:cubicBezTo>
                    <a:pt x="209" y="21"/>
                    <a:pt x="209" y="22"/>
                    <a:pt x="209" y="22"/>
                  </a:cubicBezTo>
                  <a:cubicBezTo>
                    <a:pt x="209" y="22"/>
                    <a:pt x="209" y="23"/>
                    <a:pt x="209" y="23"/>
                  </a:cubicBezTo>
                  <a:cubicBezTo>
                    <a:pt x="209" y="23"/>
                    <a:pt x="209" y="23"/>
                    <a:pt x="209" y="23"/>
                  </a:cubicBezTo>
                  <a:cubicBezTo>
                    <a:pt x="211" y="23"/>
                    <a:pt x="211" y="23"/>
                    <a:pt x="211" y="23"/>
                  </a:cubicBezTo>
                  <a:cubicBezTo>
                    <a:pt x="211" y="25"/>
                    <a:pt x="211" y="25"/>
                    <a:pt x="211" y="25"/>
                  </a:cubicBezTo>
                  <a:cubicBezTo>
                    <a:pt x="212" y="28"/>
                    <a:pt x="213" y="28"/>
                    <a:pt x="214" y="28"/>
                  </a:cubicBezTo>
                  <a:cubicBezTo>
                    <a:pt x="215" y="28"/>
                    <a:pt x="216" y="28"/>
                    <a:pt x="217" y="27"/>
                  </a:cubicBezTo>
                  <a:cubicBezTo>
                    <a:pt x="218" y="27"/>
                    <a:pt x="219" y="27"/>
                    <a:pt x="220" y="27"/>
                  </a:cubicBezTo>
                  <a:cubicBezTo>
                    <a:pt x="275" y="27"/>
                    <a:pt x="329" y="27"/>
                    <a:pt x="384" y="27"/>
                  </a:cubicBezTo>
                  <a:cubicBezTo>
                    <a:pt x="420" y="27"/>
                    <a:pt x="456" y="27"/>
                    <a:pt x="492" y="27"/>
                  </a:cubicBezTo>
                  <a:cubicBezTo>
                    <a:pt x="493" y="27"/>
                    <a:pt x="495" y="27"/>
                    <a:pt x="496" y="27"/>
                  </a:cubicBezTo>
                  <a:cubicBezTo>
                    <a:pt x="497" y="27"/>
                    <a:pt x="498" y="27"/>
                    <a:pt x="499" y="27"/>
                  </a:cubicBezTo>
                  <a:cubicBezTo>
                    <a:pt x="499" y="27"/>
                    <a:pt x="499" y="27"/>
                    <a:pt x="499" y="27"/>
                  </a:cubicBezTo>
                  <a:cubicBezTo>
                    <a:pt x="499" y="24"/>
                    <a:pt x="501" y="23"/>
                    <a:pt x="503" y="22"/>
                  </a:cubicBezTo>
                  <a:cubicBezTo>
                    <a:pt x="502" y="20"/>
                    <a:pt x="501" y="18"/>
                    <a:pt x="500" y="16"/>
                  </a:cubicBezTo>
                  <a:cubicBezTo>
                    <a:pt x="498" y="11"/>
                    <a:pt x="499" y="6"/>
                    <a:pt x="503" y="3"/>
                  </a:cubicBezTo>
                  <a:cubicBezTo>
                    <a:pt x="506" y="0"/>
                    <a:pt x="508" y="0"/>
                    <a:pt x="511" y="1"/>
                  </a:cubicBezTo>
                  <a:cubicBezTo>
                    <a:pt x="515" y="2"/>
                    <a:pt x="517" y="5"/>
                    <a:pt x="516" y="8"/>
                  </a:cubicBezTo>
                  <a:cubicBezTo>
                    <a:pt x="516" y="8"/>
                    <a:pt x="516" y="9"/>
                    <a:pt x="516" y="9"/>
                  </a:cubicBezTo>
                  <a:cubicBezTo>
                    <a:pt x="517" y="9"/>
                    <a:pt x="517" y="9"/>
                    <a:pt x="517" y="9"/>
                  </a:cubicBezTo>
                  <a:cubicBezTo>
                    <a:pt x="519" y="9"/>
                    <a:pt x="520" y="10"/>
                    <a:pt x="521" y="11"/>
                  </a:cubicBezTo>
                  <a:cubicBezTo>
                    <a:pt x="521" y="10"/>
                    <a:pt x="521" y="10"/>
                    <a:pt x="521" y="9"/>
                  </a:cubicBezTo>
                  <a:cubicBezTo>
                    <a:pt x="521" y="7"/>
                    <a:pt x="523" y="5"/>
                    <a:pt x="526" y="5"/>
                  </a:cubicBezTo>
                  <a:cubicBezTo>
                    <a:pt x="528" y="5"/>
                    <a:pt x="529" y="6"/>
                    <a:pt x="529" y="6"/>
                  </a:cubicBezTo>
                  <a:cubicBezTo>
                    <a:pt x="531" y="8"/>
                    <a:pt x="530" y="9"/>
                    <a:pt x="530" y="10"/>
                  </a:cubicBezTo>
                  <a:cubicBezTo>
                    <a:pt x="530" y="11"/>
                    <a:pt x="530" y="11"/>
                    <a:pt x="530" y="12"/>
                  </a:cubicBezTo>
                  <a:cubicBezTo>
                    <a:pt x="530" y="12"/>
                    <a:pt x="530" y="13"/>
                    <a:pt x="530" y="13"/>
                  </a:cubicBezTo>
                  <a:cubicBezTo>
                    <a:pt x="531" y="13"/>
                    <a:pt x="534" y="13"/>
                    <a:pt x="534" y="17"/>
                  </a:cubicBezTo>
                  <a:cubicBezTo>
                    <a:pt x="534" y="18"/>
                    <a:pt x="534" y="19"/>
                    <a:pt x="534" y="20"/>
                  </a:cubicBezTo>
                  <a:cubicBezTo>
                    <a:pt x="534" y="22"/>
                    <a:pt x="534" y="22"/>
                    <a:pt x="535" y="23"/>
                  </a:cubicBezTo>
                  <a:cubicBezTo>
                    <a:pt x="536" y="23"/>
                    <a:pt x="536" y="24"/>
                    <a:pt x="536" y="25"/>
                  </a:cubicBezTo>
                  <a:cubicBezTo>
                    <a:pt x="536" y="26"/>
                    <a:pt x="536" y="27"/>
                    <a:pt x="536" y="28"/>
                  </a:cubicBezTo>
                  <a:cubicBezTo>
                    <a:pt x="534" y="30"/>
                    <a:pt x="534" y="32"/>
                    <a:pt x="535" y="36"/>
                  </a:cubicBezTo>
                  <a:cubicBezTo>
                    <a:pt x="535" y="37"/>
                    <a:pt x="535" y="38"/>
                    <a:pt x="536" y="39"/>
                  </a:cubicBezTo>
                  <a:cubicBezTo>
                    <a:pt x="537" y="49"/>
                    <a:pt x="544" y="54"/>
                    <a:pt x="551" y="60"/>
                  </a:cubicBezTo>
                  <a:cubicBezTo>
                    <a:pt x="552" y="61"/>
                    <a:pt x="552" y="61"/>
                    <a:pt x="552" y="61"/>
                  </a:cubicBezTo>
                  <a:cubicBezTo>
                    <a:pt x="553" y="62"/>
                    <a:pt x="554" y="62"/>
                    <a:pt x="556" y="62"/>
                  </a:cubicBezTo>
                  <a:cubicBezTo>
                    <a:pt x="557" y="62"/>
                    <a:pt x="558" y="62"/>
                    <a:pt x="559" y="62"/>
                  </a:cubicBezTo>
                  <a:cubicBezTo>
                    <a:pt x="559" y="62"/>
                    <a:pt x="560" y="62"/>
                    <a:pt x="561" y="62"/>
                  </a:cubicBezTo>
                  <a:cubicBezTo>
                    <a:pt x="561" y="62"/>
                    <a:pt x="561" y="61"/>
                    <a:pt x="561" y="61"/>
                  </a:cubicBezTo>
                  <a:cubicBezTo>
                    <a:pt x="562" y="60"/>
                    <a:pt x="563" y="57"/>
                    <a:pt x="569" y="59"/>
                  </a:cubicBezTo>
                  <a:cubicBezTo>
                    <a:pt x="569" y="60"/>
                    <a:pt x="570" y="60"/>
                    <a:pt x="571" y="60"/>
                  </a:cubicBezTo>
                  <a:cubicBezTo>
                    <a:pt x="572" y="61"/>
                    <a:pt x="574" y="62"/>
                    <a:pt x="575" y="62"/>
                  </a:cubicBezTo>
                  <a:cubicBezTo>
                    <a:pt x="584" y="62"/>
                    <a:pt x="595" y="61"/>
                    <a:pt x="605" y="60"/>
                  </a:cubicBezTo>
                  <a:cubicBezTo>
                    <a:pt x="605" y="58"/>
                    <a:pt x="605" y="57"/>
                    <a:pt x="606" y="56"/>
                  </a:cubicBezTo>
                  <a:cubicBezTo>
                    <a:pt x="607" y="55"/>
                    <a:pt x="609" y="54"/>
                    <a:pt x="612" y="56"/>
                  </a:cubicBezTo>
                  <a:cubicBezTo>
                    <a:pt x="613" y="56"/>
                    <a:pt x="613" y="56"/>
                    <a:pt x="613" y="56"/>
                  </a:cubicBezTo>
                  <a:cubicBezTo>
                    <a:pt x="614" y="56"/>
                    <a:pt x="614" y="56"/>
                    <a:pt x="614" y="56"/>
                  </a:cubicBezTo>
                  <a:cubicBezTo>
                    <a:pt x="615" y="54"/>
                    <a:pt x="617" y="54"/>
                    <a:pt x="618" y="54"/>
                  </a:cubicBezTo>
                  <a:cubicBezTo>
                    <a:pt x="619" y="54"/>
                    <a:pt x="620" y="55"/>
                    <a:pt x="620" y="55"/>
                  </a:cubicBezTo>
                  <a:cubicBezTo>
                    <a:pt x="622" y="56"/>
                    <a:pt x="623" y="57"/>
                    <a:pt x="623" y="58"/>
                  </a:cubicBezTo>
                  <a:cubicBezTo>
                    <a:pt x="624" y="59"/>
                    <a:pt x="623" y="61"/>
                    <a:pt x="623" y="61"/>
                  </a:cubicBezTo>
                  <a:cubicBezTo>
                    <a:pt x="622" y="62"/>
                    <a:pt x="622" y="63"/>
                    <a:pt x="622" y="64"/>
                  </a:cubicBezTo>
                  <a:cubicBezTo>
                    <a:pt x="621" y="64"/>
                    <a:pt x="621" y="64"/>
                    <a:pt x="621" y="64"/>
                  </a:cubicBezTo>
                  <a:cubicBezTo>
                    <a:pt x="621" y="65"/>
                    <a:pt x="621" y="65"/>
                    <a:pt x="621" y="65"/>
                  </a:cubicBezTo>
                  <a:cubicBezTo>
                    <a:pt x="621" y="65"/>
                    <a:pt x="622" y="66"/>
                    <a:pt x="623" y="66"/>
                  </a:cubicBezTo>
                  <a:cubicBezTo>
                    <a:pt x="626" y="66"/>
                    <a:pt x="628" y="64"/>
                    <a:pt x="630" y="61"/>
                  </a:cubicBezTo>
                  <a:cubicBezTo>
                    <a:pt x="631" y="61"/>
                    <a:pt x="631" y="60"/>
                    <a:pt x="632" y="59"/>
                  </a:cubicBezTo>
                  <a:cubicBezTo>
                    <a:pt x="633" y="58"/>
                    <a:pt x="633" y="58"/>
                    <a:pt x="633" y="58"/>
                  </a:cubicBezTo>
                  <a:cubicBezTo>
                    <a:pt x="635" y="59"/>
                    <a:pt x="635" y="59"/>
                    <a:pt x="635" y="59"/>
                  </a:cubicBezTo>
                  <a:cubicBezTo>
                    <a:pt x="636" y="59"/>
                    <a:pt x="638" y="61"/>
                    <a:pt x="637" y="64"/>
                  </a:cubicBezTo>
                  <a:cubicBezTo>
                    <a:pt x="638" y="64"/>
                    <a:pt x="639" y="64"/>
                    <a:pt x="639" y="64"/>
                  </a:cubicBezTo>
                  <a:cubicBezTo>
                    <a:pt x="640" y="62"/>
                    <a:pt x="641" y="61"/>
                    <a:pt x="642" y="61"/>
                  </a:cubicBezTo>
                  <a:cubicBezTo>
                    <a:pt x="642" y="60"/>
                    <a:pt x="643" y="60"/>
                    <a:pt x="643" y="59"/>
                  </a:cubicBezTo>
                  <a:cubicBezTo>
                    <a:pt x="643" y="57"/>
                    <a:pt x="646" y="56"/>
                    <a:pt x="648" y="57"/>
                  </a:cubicBezTo>
                  <a:cubicBezTo>
                    <a:pt x="649" y="57"/>
                    <a:pt x="650" y="59"/>
                    <a:pt x="650" y="61"/>
                  </a:cubicBezTo>
                  <a:cubicBezTo>
                    <a:pt x="650" y="62"/>
                    <a:pt x="650" y="62"/>
                    <a:pt x="649" y="63"/>
                  </a:cubicBezTo>
                  <a:cubicBezTo>
                    <a:pt x="651" y="63"/>
                    <a:pt x="651" y="63"/>
                    <a:pt x="652" y="62"/>
                  </a:cubicBezTo>
                  <a:cubicBezTo>
                    <a:pt x="652" y="60"/>
                    <a:pt x="653" y="59"/>
                    <a:pt x="654" y="58"/>
                  </a:cubicBezTo>
                  <a:cubicBezTo>
                    <a:pt x="654" y="58"/>
                    <a:pt x="655" y="58"/>
                    <a:pt x="655" y="57"/>
                  </a:cubicBezTo>
                  <a:cubicBezTo>
                    <a:pt x="656" y="56"/>
                    <a:pt x="656" y="54"/>
                    <a:pt x="659" y="54"/>
                  </a:cubicBezTo>
                  <a:cubicBezTo>
                    <a:pt x="659" y="54"/>
                    <a:pt x="660" y="55"/>
                    <a:pt x="660" y="55"/>
                  </a:cubicBezTo>
                  <a:cubicBezTo>
                    <a:pt x="661" y="55"/>
                    <a:pt x="663" y="56"/>
                    <a:pt x="662" y="59"/>
                  </a:cubicBezTo>
                  <a:cubicBezTo>
                    <a:pt x="663" y="59"/>
                    <a:pt x="663" y="60"/>
                    <a:pt x="662" y="61"/>
                  </a:cubicBezTo>
                  <a:cubicBezTo>
                    <a:pt x="663" y="61"/>
                    <a:pt x="664" y="60"/>
                    <a:pt x="665" y="60"/>
                  </a:cubicBezTo>
                  <a:cubicBezTo>
                    <a:pt x="666" y="59"/>
                    <a:pt x="667" y="57"/>
                    <a:pt x="668" y="56"/>
                  </a:cubicBezTo>
                  <a:cubicBezTo>
                    <a:pt x="668" y="52"/>
                    <a:pt x="670" y="52"/>
                    <a:pt x="671" y="52"/>
                  </a:cubicBezTo>
                  <a:cubicBezTo>
                    <a:pt x="672" y="52"/>
                    <a:pt x="672" y="52"/>
                    <a:pt x="672" y="52"/>
                  </a:cubicBezTo>
                  <a:cubicBezTo>
                    <a:pt x="673" y="52"/>
                    <a:pt x="675" y="53"/>
                    <a:pt x="675" y="56"/>
                  </a:cubicBezTo>
                  <a:cubicBezTo>
                    <a:pt x="675" y="57"/>
                    <a:pt x="675" y="57"/>
                    <a:pt x="675" y="58"/>
                  </a:cubicBezTo>
                  <a:cubicBezTo>
                    <a:pt x="677" y="58"/>
                    <a:pt x="678" y="58"/>
                    <a:pt x="678" y="56"/>
                  </a:cubicBezTo>
                  <a:cubicBezTo>
                    <a:pt x="678" y="54"/>
                    <a:pt x="679" y="53"/>
                    <a:pt x="681" y="51"/>
                  </a:cubicBezTo>
                  <a:cubicBezTo>
                    <a:pt x="681" y="50"/>
                    <a:pt x="682" y="50"/>
                    <a:pt x="682" y="49"/>
                  </a:cubicBezTo>
                  <a:cubicBezTo>
                    <a:pt x="685" y="45"/>
                    <a:pt x="685" y="45"/>
                    <a:pt x="685" y="45"/>
                  </a:cubicBezTo>
                  <a:cubicBezTo>
                    <a:pt x="687" y="50"/>
                    <a:pt x="687" y="50"/>
                    <a:pt x="687" y="50"/>
                  </a:cubicBezTo>
                  <a:cubicBezTo>
                    <a:pt x="687" y="50"/>
                    <a:pt x="688" y="51"/>
                    <a:pt x="688" y="51"/>
                  </a:cubicBezTo>
                  <a:cubicBezTo>
                    <a:pt x="688" y="53"/>
                    <a:pt x="689" y="54"/>
                    <a:pt x="689" y="54"/>
                  </a:cubicBezTo>
                  <a:cubicBezTo>
                    <a:pt x="689" y="54"/>
                    <a:pt x="690" y="54"/>
                    <a:pt x="691" y="54"/>
                  </a:cubicBezTo>
                  <a:cubicBezTo>
                    <a:pt x="690" y="53"/>
                    <a:pt x="690" y="52"/>
                    <a:pt x="691" y="51"/>
                  </a:cubicBezTo>
                  <a:cubicBezTo>
                    <a:pt x="692" y="49"/>
                    <a:pt x="694" y="49"/>
                    <a:pt x="695" y="48"/>
                  </a:cubicBezTo>
                  <a:cubicBezTo>
                    <a:pt x="695" y="48"/>
                    <a:pt x="695" y="48"/>
                    <a:pt x="695" y="48"/>
                  </a:cubicBezTo>
                  <a:cubicBezTo>
                    <a:pt x="696" y="48"/>
                    <a:pt x="697" y="47"/>
                    <a:pt x="698" y="47"/>
                  </a:cubicBezTo>
                  <a:cubicBezTo>
                    <a:pt x="699" y="47"/>
                    <a:pt x="699" y="47"/>
                    <a:pt x="699" y="47"/>
                  </a:cubicBezTo>
                  <a:cubicBezTo>
                    <a:pt x="701" y="48"/>
                    <a:pt x="701" y="48"/>
                    <a:pt x="701" y="48"/>
                  </a:cubicBezTo>
                  <a:cubicBezTo>
                    <a:pt x="702" y="49"/>
                    <a:pt x="702" y="50"/>
                    <a:pt x="702" y="52"/>
                  </a:cubicBezTo>
                  <a:cubicBezTo>
                    <a:pt x="702" y="52"/>
                    <a:pt x="702" y="52"/>
                    <a:pt x="703" y="53"/>
                  </a:cubicBezTo>
                  <a:cubicBezTo>
                    <a:pt x="704" y="54"/>
                    <a:pt x="705" y="55"/>
                    <a:pt x="706" y="57"/>
                  </a:cubicBezTo>
                  <a:cubicBezTo>
                    <a:pt x="706" y="57"/>
                    <a:pt x="707" y="57"/>
                    <a:pt x="707" y="58"/>
                  </a:cubicBezTo>
                  <a:cubicBezTo>
                    <a:pt x="707" y="59"/>
                    <a:pt x="708" y="59"/>
                    <a:pt x="708" y="60"/>
                  </a:cubicBezTo>
                  <a:cubicBezTo>
                    <a:pt x="708" y="62"/>
                    <a:pt x="709" y="62"/>
                    <a:pt x="709" y="62"/>
                  </a:cubicBezTo>
                  <a:cubicBezTo>
                    <a:pt x="709" y="62"/>
                    <a:pt x="710" y="62"/>
                    <a:pt x="711" y="62"/>
                  </a:cubicBezTo>
                  <a:cubicBezTo>
                    <a:pt x="714" y="60"/>
                    <a:pt x="714" y="60"/>
                    <a:pt x="714" y="60"/>
                  </a:cubicBezTo>
                  <a:cubicBezTo>
                    <a:pt x="715" y="63"/>
                    <a:pt x="715" y="63"/>
                    <a:pt x="715" y="63"/>
                  </a:cubicBezTo>
                  <a:cubicBezTo>
                    <a:pt x="716" y="69"/>
                    <a:pt x="714" y="72"/>
                    <a:pt x="709" y="75"/>
                  </a:cubicBezTo>
                  <a:cubicBezTo>
                    <a:pt x="707" y="76"/>
                    <a:pt x="705" y="77"/>
                    <a:pt x="704" y="77"/>
                  </a:cubicBezTo>
                  <a:cubicBezTo>
                    <a:pt x="701" y="78"/>
                    <a:pt x="699" y="79"/>
                    <a:pt x="697" y="81"/>
                  </a:cubicBezTo>
                  <a:cubicBezTo>
                    <a:pt x="695" y="82"/>
                    <a:pt x="694" y="82"/>
                    <a:pt x="693" y="83"/>
                  </a:cubicBezTo>
                  <a:cubicBezTo>
                    <a:pt x="689" y="84"/>
                    <a:pt x="686" y="86"/>
                    <a:pt x="684" y="89"/>
                  </a:cubicBezTo>
                  <a:cubicBezTo>
                    <a:pt x="684" y="90"/>
                    <a:pt x="684" y="90"/>
                    <a:pt x="684" y="90"/>
                  </a:cubicBezTo>
                  <a:cubicBezTo>
                    <a:pt x="682" y="90"/>
                    <a:pt x="682" y="90"/>
                    <a:pt x="682" y="90"/>
                  </a:cubicBezTo>
                  <a:cubicBezTo>
                    <a:pt x="680" y="90"/>
                    <a:pt x="679" y="91"/>
                    <a:pt x="678" y="93"/>
                  </a:cubicBezTo>
                  <a:cubicBezTo>
                    <a:pt x="676" y="94"/>
                    <a:pt x="675" y="95"/>
                    <a:pt x="673" y="96"/>
                  </a:cubicBezTo>
                  <a:cubicBezTo>
                    <a:pt x="671" y="97"/>
                    <a:pt x="670" y="98"/>
                    <a:pt x="668" y="99"/>
                  </a:cubicBezTo>
                  <a:cubicBezTo>
                    <a:pt x="666" y="101"/>
                    <a:pt x="665" y="101"/>
                    <a:pt x="663" y="102"/>
                  </a:cubicBezTo>
                  <a:cubicBezTo>
                    <a:pt x="662" y="103"/>
                    <a:pt x="661" y="104"/>
                    <a:pt x="660" y="104"/>
                  </a:cubicBezTo>
                  <a:cubicBezTo>
                    <a:pt x="659" y="106"/>
                    <a:pt x="656" y="108"/>
                    <a:pt x="653" y="108"/>
                  </a:cubicBezTo>
                  <a:cubicBezTo>
                    <a:pt x="651" y="109"/>
                    <a:pt x="648" y="110"/>
                    <a:pt x="647" y="112"/>
                  </a:cubicBezTo>
                  <a:cubicBezTo>
                    <a:pt x="645" y="114"/>
                    <a:pt x="641" y="116"/>
                    <a:pt x="639" y="117"/>
                  </a:cubicBezTo>
                  <a:cubicBezTo>
                    <a:pt x="637" y="117"/>
                    <a:pt x="636" y="118"/>
                    <a:pt x="635" y="119"/>
                  </a:cubicBezTo>
                  <a:cubicBezTo>
                    <a:pt x="634" y="119"/>
                    <a:pt x="632" y="120"/>
                    <a:pt x="631" y="120"/>
                  </a:cubicBezTo>
                  <a:cubicBezTo>
                    <a:pt x="628" y="122"/>
                    <a:pt x="625" y="123"/>
                    <a:pt x="622" y="125"/>
                  </a:cubicBezTo>
                  <a:cubicBezTo>
                    <a:pt x="616" y="127"/>
                    <a:pt x="610" y="130"/>
                    <a:pt x="604" y="132"/>
                  </a:cubicBezTo>
                  <a:cubicBezTo>
                    <a:pt x="603" y="132"/>
                    <a:pt x="602" y="133"/>
                    <a:pt x="601" y="133"/>
                  </a:cubicBezTo>
                  <a:cubicBezTo>
                    <a:pt x="601" y="133"/>
                    <a:pt x="601" y="133"/>
                    <a:pt x="601" y="133"/>
                  </a:cubicBezTo>
                  <a:lnTo>
                    <a:pt x="113" y="133"/>
                  </a:lnTo>
                  <a:close/>
                  <a:moveTo>
                    <a:pt x="71" y="110"/>
                  </a:moveTo>
                  <a:cubicBezTo>
                    <a:pt x="75" y="111"/>
                    <a:pt x="79" y="112"/>
                    <a:pt x="82" y="114"/>
                  </a:cubicBezTo>
                  <a:cubicBezTo>
                    <a:pt x="84" y="115"/>
                    <a:pt x="85" y="116"/>
                    <a:pt x="87" y="117"/>
                  </a:cubicBezTo>
                  <a:cubicBezTo>
                    <a:pt x="96" y="121"/>
                    <a:pt x="105" y="125"/>
                    <a:pt x="113" y="128"/>
                  </a:cubicBezTo>
                  <a:cubicBezTo>
                    <a:pt x="599" y="128"/>
                    <a:pt x="599" y="128"/>
                    <a:pt x="599" y="128"/>
                  </a:cubicBezTo>
                  <a:cubicBezTo>
                    <a:pt x="600" y="128"/>
                    <a:pt x="601" y="127"/>
                    <a:pt x="602" y="127"/>
                  </a:cubicBezTo>
                  <a:cubicBezTo>
                    <a:pt x="608" y="125"/>
                    <a:pt x="614" y="123"/>
                    <a:pt x="620" y="120"/>
                  </a:cubicBezTo>
                  <a:cubicBezTo>
                    <a:pt x="623" y="118"/>
                    <a:pt x="626" y="117"/>
                    <a:pt x="629" y="116"/>
                  </a:cubicBezTo>
                  <a:cubicBezTo>
                    <a:pt x="630" y="115"/>
                    <a:pt x="631" y="114"/>
                    <a:pt x="632" y="114"/>
                  </a:cubicBezTo>
                  <a:cubicBezTo>
                    <a:pt x="634" y="113"/>
                    <a:pt x="635" y="112"/>
                    <a:pt x="637" y="112"/>
                  </a:cubicBezTo>
                  <a:cubicBezTo>
                    <a:pt x="638" y="111"/>
                    <a:pt x="641" y="110"/>
                    <a:pt x="643" y="108"/>
                  </a:cubicBezTo>
                  <a:cubicBezTo>
                    <a:pt x="645" y="106"/>
                    <a:pt x="649" y="104"/>
                    <a:pt x="652" y="103"/>
                  </a:cubicBezTo>
                  <a:cubicBezTo>
                    <a:pt x="654" y="103"/>
                    <a:pt x="655" y="102"/>
                    <a:pt x="657" y="100"/>
                  </a:cubicBezTo>
                  <a:cubicBezTo>
                    <a:pt x="658" y="99"/>
                    <a:pt x="659" y="98"/>
                    <a:pt x="661" y="98"/>
                  </a:cubicBezTo>
                  <a:cubicBezTo>
                    <a:pt x="662" y="97"/>
                    <a:pt x="663" y="96"/>
                    <a:pt x="665" y="95"/>
                  </a:cubicBezTo>
                  <a:cubicBezTo>
                    <a:pt x="667" y="94"/>
                    <a:pt x="669" y="92"/>
                    <a:pt x="671" y="91"/>
                  </a:cubicBezTo>
                  <a:cubicBezTo>
                    <a:pt x="672" y="91"/>
                    <a:pt x="673" y="90"/>
                    <a:pt x="674" y="89"/>
                  </a:cubicBezTo>
                  <a:cubicBezTo>
                    <a:pt x="676" y="87"/>
                    <a:pt x="677" y="86"/>
                    <a:pt x="680" y="85"/>
                  </a:cubicBezTo>
                  <a:cubicBezTo>
                    <a:pt x="683" y="81"/>
                    <a:pt x="687" y="79"/>
                    <a:pt x="691" y="78"/>
                  </a:cubicBezTo>
                  <a:cubicBezTo>
                    <a:pt x="692" y="77"/>
                    <a:pt x="693" y="77"/>
                    <a:pt x="694" y="76"/>
                  </a:cubicBezTo>
                  <a:cubicBezTo>
                    <a:pt x="697" y="75"/>
                    <a:pt x="699" y="74"/>
                    <a:pt x="701" y="73"/>
                  </a:cubicBezTo>
                  <a:cubicBezTo>
                    <a:pt x="703" y="72"/>
                    <a:pt x="705" y="71"/>
                    <a:pt x="706" y="70"/>
                  </a:cubicBezTo>
                  <a:cubicBezTo>
                    <a:pt x="708" y="70"/>
                    <a:pt x="709" y="69"/>
                    <a:pt x="709" y="68"/>
                  </a:cubicBezTo>
                  <a:cubicBezTo>
                    <a:pt x="707" y="68"/>
                    <a:pt x="704" y="67"/>
                    <a:pt x="703" y="62"/>
                  </a:cubicBezTo>
                  <a:cubicBezTo>
                    <a:pt x="703" y="62"/>
                    <a:pt x="702" y="61"/>
                    <a:pt x="702" y="60"/>
                  </a:cubicBezTo>
                  <a:cubicBezTo>
                    <a:pt x="702" y="60"/>
                    <a:pt x="701" y="59"/>
                    <a:pt x="701" y="58"/>
                  </a:cubicBezTo>
                  <a:cubicBezTo>
                    <a:pt x="701" y="58"/>
                    <a:pt x="700" y="57"/>
                    <a:pt x="700" y="57"/>
                  </a:cubicBezTo>
                  <a:cubicBezTo>
                    <a:pt x="699" y="56"/>
                    <a:pt x="698" y="55"/>
                    <a:pt x="697" y="54"/>
                  </a:cubicBezTo>
                  <a:cubicBezTo>
                    <a:pt x="697" y="55"/>
                    <a:pt x="697" y="55"/>
                    <a:pt x="697" y="55"/>
                  </a:cubicBezTo>
                  <a:cubicBezTo>
                    <a:pt x="697" y="57"/>
                    <a:pt x="695" y="57"/>
                    <a:pt x="695" y="58"/>
                  </a:cubicBezTo>
                  <a:cubicBezTo>
                    <a:pt x="693" y="59"/>
                    <a:pt x="691" y="60"/>
                    <a:pt x="689" y="60"/>
                  </a:cubicBezTo>
                  <a:cubicBezTo>
                    <a:pt x="687" y="60"/>
                    <a:pt x="685" y="59"/>
                    <a:pt x="684" y="56"/>
                  </a:cubicBezTo>
                  <a:cubicBezTo>
                    <a:pt x="683" y="56"/>
                    <a:pt x="683" y="57"/>
                    <a:pt x="683" y="57"/>
                  </a:cubicBezTo>
                  <a:cubicBezTo>
                    <a:pt x="682" y="63"/>
                    <a:pt x="677" y="63"/>
                    <a:pt x="675" y="63"/>
                  </a:cubicBezTo>
                  <a:cubicBezTo>
                    <a:pt x="674" y="63"/>
                    <a:pt x="674" y="63"/>
                    <a:pt x="674" y="63"/>
                  </a:cubicBezTo>
                  <a:cubicBezTo>
                    <a:pt x="672" y="63"/>
                    <a:pt x="671" y="63"/>
                    <a:pt x="671" y="62"/>
                  </a:cubicBezTo>
                  <a:cubicBezTo>
                    <a:pt x="671" y="62"/>
                    <a:pt x="670" y="62"/>
                    <a:pt x="670" y="62"/>
                  </a:cubicBezTo>
                  <a:cubicBezTo>
                    <a:pt x="670" y="62"/>
                    <a:pt x="670" y="63"/>
                    <a:pt x="669" y="63"/>
                  </a:cubicBezTo>
                  <a:cubicBezTo>
                    <a:pt x="667" y="66"/>
                    <a:pt x="663" y="67"/>
                    <a:pt x="660" y="66"/>
                  </a:cubicBezTo>
                  <a:cubicBezTo>
                    <a:pt x="658" y="66"/>
                    <a:pt x="657" y="65"/>
                    <a:pt x="657" y="64"/>
                  </a:cubicBezTo>
                  <a:cubicBezTo>
                    <a:pt x="657" y="64"/>
                    <a:pt x="657" y="64"/>
                    <a:pt x="657" y="64"/>
                  </a:cubicBezTo>
                  <a:cubicBezTo>
                    <a:pt x="656" y="67"/>
                    <a:pt x="653" y="68"/>
                    <a:pt x="650" y="68"/>
                  </a:cubicBezTo>
                  <a:cubicBezTo>
                    <a:pt x="649" y="68"/>
                    <a:pt x="648" y="68"/>
                    <a:pt x="647" y="68"/>
                  </a:cubicBezTo>
                  <a:cubicBezTo>
                    <a:pt x="645" y="68"/>
                    <a:pt x="645" y="67"/>
                    <a:pt x="644" y="66"/>
                  </a:cubicBezTo>
                  <a:cubicBezTo>
                    <a:pt x="644" y="66"/>
                    <a:pt x="644" y="66"/>
                    <a:pt x="644" y="66"/>
                  </a:cubicBezTo>
                  <a:cubicBezTo>
                    <a:pt x="644" y="66"/>
                    <a:pt x="644" y="66"/>
                    <a:pt x="644" y="66"/>
                  </a:cubicBezTo>
                  <a:cubicBezTo>
                    <a:pt x="643" y="69"/>
                    <a:pt x="639" y="70"/>
                    <a:pt x="637" y="70"/>
                  </a:cubicBezTo>
                  <a:cubicBezTo>
                    <a:pt x="637" y="70"/>
                    <a:pt x="636" y="70"/>
                    <a:pt x="636" y="70"/>
                  </a:cubicBezTo>
                  <a:cubicBezTo>
                    <a:pt x="636" y="70"/>
                    <a:pt x="636" y="70"/>
                    <a:pt x="636" y="70"/>
                  </a:cubicBezTo>
                  <a:cubicBezTo>
                    <a:pt x="634" y="70"/>
                    <a:pt x="633" y="69"/>
                    <a:pt x="633" y="69"/>
                  </a:cubicBezTo>
                  <a:cubicBezTo>
                    <a:pt x="632" y="68"/>
                    <a:pt x="632" y="68"/>
                    <a:pt x="632" y="67"/>
                  </a:cubicBezTo>
                  <a:cubicBezTo>
                    <a:pt x="630" y="69"/>
                    <a:pt x="627" y="71"/>
                    <a:pt x="622" y="71"/>
                  </a:cubicBezTo>
                  <a:cubicBezTo>
                    <a:pt x="620" y="71"/>
                    <a:pt x="618" y="70"/>
                    <a:pt x="616" y="69"/>
                  </a:cubicBezTo>
                  <a:cubicBezTo>
                    <a:pt x="615" y="67"/>
                    <a:pt x="615" y="65"/>
                    <a:pt x="616" y="63"/>
                  </a:cubicBezTo>
                  <a:cubicBezTo>
                    <a:pt x="616" y="62"/>
                    <a:pt x="617" y="61"/>
                    <a:pt x="617" y="61"/>
                  </a:cubicBezTo>
                  <a:cubicBezTo>
                    <a:pt x="617" y="60"/>
                    <a:pt x="617" y="60"/>
                    <a:pt x="618" y="60"/>
                  </a:cubicBezTo>
                  <a:cubicBezTo>
                    <a:pt x="618" y="60"/>
                    <a:pt x="618" y="60"/>
                    <a:pt x="618" y="60"/>
                  </a:cubicBezTo>
                  <a:cubicBezTo>
                    <a:pt x="616" y="61"/>
                    <a:pt x="615" y="61"/>
                    <a:pt x="613" y="61"/>
                  </a:cubicBezTo>
                  <a:cubicBezTo>
                    <a:pt x="612" y="61"/>
                    <a:pt x="611" y="61"/>
                    <a:pt x="610" y="61"/>
                  </a:cubicBezTo>
                  <a:cubicBezTo>
                    <a:pt x="610" y="62"/>
                    <a:pt x="610" y="63"/>
                    <a:pt x="609" y="64"/>
                  </a:cubicBezTo>
                  <a:cubicBezTo>
                    <a:pt x="608" y="65"/>
                    <a:pt x="607" y="65"/>
                    <a:pt x="606" y="66"/>
                  </a:cubicBezTo>
                  <a:cubicBezTo>
                    <a:pt x="595" y="67"/>
                    <a:pt x="585" y="67"/>
                    <a:pt x="576" y="67"/>
                  </a:cubicBezTo>
                  <a:cubicBezTo>
                    <a:pt x="576" y="67"/>
                    <a:pt x="576" y="67"/>
                    <a:pt x="576" y="67"/>
                  </a:cubicBezTo>
                  <a:cubicBezTo>
                    <a:pt x="572" y="67"/>
                    <a:pt x="570" y="66"/>
                    <a:pt x="568" y="65"/>
                  </a:cubicBezTo>
                  <a:cubicBezTo>
                    <a:pt x="568" y="65"/>
                    <a:pt x="567" y="64"/>
                    <a:pt x="567" y="64"/>
                  </a:cubicBezTo>
                  <a:cubicBezTo>
                    <a:pt x="566" y="64"/>
                    <a:pt x="566" y="64"/>
                    <a:pt x="566" y="64"/>
                  </a:cubicBezTo>
                  <a:cubicBezTo>
                    <a:pt x="566" y="64"/>
                    <a:pt x="566" y="64"/>
                    <a:pt x="565" y="64"/>
                  </a:cubicBezTo>
                  <a:cubicBezTo>
                    <a:pt x="565" y="65"/>
                    <a:pt x="564" y="67"/>
                    <a:pt x="562" y="67"/>
                  </a:cubicBezTo>
                  <a:cubicBezTo>
                    <a:pt x="561" y="67"/>
                    <a:pt x="560" y="67"/>
                    <a:pt x="559" y="67"/>
                  </a:cubicBezTo>
                  <a:cubicBezTo>
                    <a:pt x="558" y="67"/>
                    <a:pt x="557" y="67"/>
                    <a:pt x="556" y="67"/>
                  </a:cubicBezTo>
                  <a:cubicBezTo>
                    <a:pt x="554" y="67"/>
                    <a:pt x="551" y="67"/>
                    <a:pt x="549" y="65"/>
                  </a:cubicBezTo>
                  <a:cubicBezTo>
                    <a:pt x="547" y="64"/>
                    <a:pt x="547" y="64"/>
                    <a:pt x="547" y="64"/>
                  </a:cubicBezTo>
                  <a:cubicBezTo>
                    <a:pt x="540" y="58"/>
                    <a:pt x="532" y="52"/>
                    <a:pt x="530" y="40"/>
                  </a:cubicBezTo>
                  <a:cubicBezTo>
                    <a:pt x="530" y="39"/>
                    <a:pt x="530" y="38"/>
                    <a:pt x="530" y="37"/>
                  </a:cubicBezTo>
                  <a:cubicBezTo>
                    <a:pt x="529" y="34"/>
                    <a:pt x="528" y="30"/>
                    <a:pt x="530" y="26"/>
                  </a:cubicBezTo>
                  <a:cubicBezTo>
                    <a:pt x="529" y="24"/>
                    <a:pt x="529" y="22"/>
                    <a:pt x="529" y="20"/>
                  </a:cubicBezTo>
                  <a:cubicBezTo>
                    <a:pt x="529" y="19"/>
                    <a:pt x="529" y="19"/>
                    <a:pt x="529" y="18"/>
                  </a:cubicBezTo>
                  <a:cubicBezTo>
                    <a:pt x="529" y="18"/>
                    <a:pt x="529" y="18"/>
                    <a:pt x="529" y="18"/>
                  </a:cubicBezTo>
                  <a:cubicBezTo>
                    <a:pt x="528" y="18"/>
                    <a:pt x="527" y="17"/>
                    <a:pt x="526" y="16"/>
                  </a:cubicBezTo>
                  <a:cubicBezTo>
                    <a:pt x="526" y="17"/>
                    <a:pt x="525" y="17"/>
                    <a:pt x="525" y="17"/>
                  </a:cubicBezTo>
                  <a:cubicBezTo>
                    <a:pt x="522" y="19"/>
                    <a:pt x="520" y="17"/>
                    <a:pt x="519" y="17"/>
                  </a:cubicBezTo>
                  <a:cubicBezTo>
                    <a:pt x="518" y="16"/>
                    <a:pt x="518" y="15"/>
                    <a:pt x="518" y="15"/>
                  </a:cubicBezTo>
                  <a:cubicBezTo>
                    <a:pt x="517" y="14"/>
                    <a:pt x="517" y="14"/>
                    <a:pt x="517" y="14"/>
                  </a:cubicBezTo>
                  <a:cubicBezTo>
                    <a:pt x="516" y="14"/>
                    <a:pt x="514" y="14"/>
                    <a:pt x="512" y="12"/>
                  </a:cubicBezTo>
                  <a:cubicBezTo>
                    <a:pt x="511" y="11"/>
                    <a:pt x="511" y="9"/>
                    <a:pt x="511" y="8"/>
                  </a:cubicBezTo>
                  <a:cubicBezTo>
                    <a:pt x="511" y="7"/>
                    <a:pt x="511" y="7"/>
                    <a:pt x="509" y="6"/>
                  </a:cubicBezTo>
                  <a:cubicBezTo>
                    <a:pt x="509" y="6"/>
                    <a:pt x="508" y="5"/>
                    <a:pt x="507" y="7"/>
                  </a:cubicBezTo>
                  <a:cubicBezTo>
                    <a:pt x="505" y="9"/>
                    <a:pt x="504" y="11"/>
                    <a:pt x="505" y="14"/>
                  </a:cubicBezTo>
                  <a:cubicBezTo>
                    <a:pt x="506" y="16"/>
                    <a:pt x="507" y="19"/>
                    <a:pt x="508" y="21"/>
                  </a:cubicBezTo>
                  <a:cubicBezTo>
                    <a:pt x="508" y="22"/>
                    <a:pt x="509" y="24"/>
                    <a:pt x="507" y="26"/>
                  </a:cubicBezTo>
                  <a:cubicBezTo>
                    <a:pt x="507" y="26"/>
                    <a:pt x="506" y="27"/>
                    <a:pt x="504" y="27"/>
                  </a:cubicBezTo>
                  <a:cubicBezTo>
                    <a:pt x="504" y="30"/>
                    <a:pt x="503" y="32"/>
                    <a:pt x="499" y="32"/>
                  </a:cubicBezTo>
                  <a:cubicBezTo>
                    <a:pt x="498" y="32"/>
                    <a:pt x="497" y="32"/>
                    <a:pt x="496" y="32"/>
                  </a:cubicBezTo>
                  <a:cubicBezTo>
                    <a:pt x="495" y="32"/>
                    <a:pt x="494" y="33"/>
                    <a:pt x="492" y="33"/>
                  </a:cubicBezTo>
                  <a:cubicBezTo>
                    <a:pt x="456" y="32"/>
                    <a:pt x="420" y="32"/>
                    <a:pt x="384" y="32"/>
                  </a:cubicBezTo>
                  <a:cubicBezTo>
                    <a:pt x="329" y="33"/>
                    <a:pt x="275" y="33"/>
                    <a:pt x="220" y="32"/>
                  </a:cubicBezTo>
                  <a:cubicBezTo>
                    <a:pt x="220" y="32"/>
                    <a:pt x="219" y="33"/>
                    <a:pt x="218" y="33"/>
                  </a:cubicBezTo>
                  <a:cubicBezTo>
                    <a:pt x="217" y="33"/>
                    <a:pt x="215" y="33"/>
                    <a:pt x="214" y="33"/>
                  </a:cubicBezTo>
                  <a:cubicBezTo>
                    <a:pt x="210" y="33"/>
                    <a:pt x="208" y="31"/>
                    <a:pt x="207" y="28"/>
                  </a:cubicBezTo>
                  <a:cubicBezTo>
                    <a:pt x="205" y="27"/>
                    <a:pt x="205" y="27"/>
                    <a:pt x="204" y="26"/>
                  </a:cubicBezTo>
                  <a:cubicBezTo>
                    <a:pt x="203" y="24"/>
                    <a:pt x="204" y="22"/>
                    <a:pt x="204" y="21"/>
                  </a:cubicBezTo>
                  <a:cubicBezTo>
                    <a:pt x="204" y="20"/>
                    <a:pt x="204" y="20"/>
                    <a:pt x="204" y="20"/>
                  </a:cubicBezTo>
                  <a:cubicBezTo>
                    <a:pt x="205" y="18"/>
                    <a:pt x="205" y="17"/>
                    <a:pt x="206" y="15"/>
                  </a:cubicBezTo>
                  <a:cubicBezTo>
                    <a:pt x="206" y="15"/>
                    <a:pt x="206" y="14"/>
                    <a:pt x="206" y="14"/>
                  </a:cubicBezTo>
                  <a:cubicBezTo>
                    <a:pt x="207" y="12"/>
                    <a:pt x="206" y="8"/>
                    <a:pt x="204" y="7"/>
                  </a:cubicBezTo>
                  <a:cubicBezTo>
                    <a:pt x="203" y="6"/>
                    <a:pt x="202" y="6"/>
                    <a:pt x="202" y="6"/>
                  </a:cubicBezTo>
                  <a:cubicBezTo>
                    <a:pt x="201" y="6"/>
                    <a:pt x="201" y="6"/>
                    <a:pt x="201" y="6"/>
                  </a:cubicBezTo>
                  <a:cubicBezTo>
                    <a:pt x="200" y="11"/>
                    <a:pt x="198" y="14"/>
                    <a:pt x="194" y="15"/>
                  </a:cubicBezTo>
                  <a:cubicBezTo>
                    <a:pt x="194" y="15"/>
                    <a:pt x="194" y="16"/>
                    <a:pt x="194" y="16"/>
                  </a:cubicBezTo>
                  <a:cubicBezTo>
                    <a:pt x="193" y="16"/>
                    <a:pt x="193" y="16"/>
                    <a:pt x="193" y="16"/>
                  </a:cubicBezTo>
                  <a:cubicBezTo>
                    <a:pt x="192" y="17"/>
                    <a:pt x="190" y="19"/>
                    <a:pt x="187" y="18"/>
                  </a:cubicBezTo>
                  <a:cubicBezTo>
                    <a:pt x="186" y="18"/>
                    <a:pt x="186" y="17"/>
                    <a:pt x="185" y="17"/>
                  </a:cubicBezTo>
                  <a:cubicBezTo>
                    <a:pt x="185" y="17"/>
                    <a:pt x="184" y="17"/>
                    <a:pt x="184" y="17"/>
                  </a:cubicBezTo>
                  <a:cubicBezTo>
                    <a:pt x="183" y="18"/>
                    <a:pt x="183" y="18"/>
                    <a:pt x="183" y="20"/>
                  </a:cubicBezTo>
                  <a:cubicBezTo>
                    <a:pt x="183" y="21"/>
                    <a:pt x="183" y="22"/>
                    <a:pt x="182" y="23"/>
                  </a:cubicBezTo>
                  <a:cubicBezTo>
                    <a:pt x="181" y="25"/>
                    <a:pt x="181" y="26"/>
                    <a:pt x="182" y="28"/>
                  </a:cubicBezTo>
                  <a:cubicBezTo>
                    <a:pt x="182" y="29"/>
                    <a:pt x="182" y="30"/>
                    <a:pt x="182" y="30"/>
                  </a:cubicBezTo>
                  <a:cubicBezTo>
                    <a:pt x="183" y="35"/>
                    <a:pt x="182" y="38"/>
                    <a:pt x="181" y="42"/>
                  </a:cubicBezTo>
                  <a:cubicBezTo>
                    <a:pt x="180" y="43"/>
                    <a:pt x="180" y="45"/>
                    <a:pt x="180" y="47"/>
                  </a:cubicBezTo>
                  <a:cubicBezTo>
                    <a:pt x="179" y="48"/>
                    <a:pt x="178" y="49"/>
                    <a:pt x="178" y="50"/>
                  </a:cubicBezTo>
                  <a:cubicBezTo>
                    <a:pt x="177" y="51"/>
                    <a:pt x="177" y="51"/>
                    <a:pt x="177" y="51"/>
                  </a:cubicBezTo>
                  <a:cubicBezTo>
                    <a:pt x="174" y="54"/>
                    <a:pt x="171" y="58"/>
                    <a:pt x="167" y="62"/>
                  </a:cubicBezTo>
                  <a:cubicBezTo>
                    <a:pt x="163" y="65"/>
                    <a:pt x="158" y="67"/>
                    <a:pt x="152" y="67"/>
                  </a:cubicBezTo>
                  <a:cubicBezTo>
                    <a:pt x="152" y="67"/>
                    <a:pt x="152" y="67"/>
                    <a:pt x="152" y="67"/>
                  </a:cubicBezTo>
                  <a:cubicBezTo>
                    <a:pt x="151" y="65"/>
                    <a:pt x="151" y="65"/>
                    <a:pt x="151" y="65"/>
                  </a:cubicBezTo>
                  <a:cubicBezTo>
                    <a:pt x="151" y="67"/>
                    <a:pt x="151" y="67"/>
                    <a:pt x="151" y="67"/>
                  </a:cubicBezTo>
                  <a:cubicBezTo>
                    <a:pt x="150" y="67"/>
                    <a:pt x="147" y="67"/>
                    <a:pt x="146" y="65"/>
                  </a:cubicBezTo>
                  <a:cubicBezTo>
                    <a:pt x="144" y="66"/>
                    <a:pt x="143" y="66"/>
                    <a:pt x="142" y="65"/>
                  </a:cubicBezTo>
                  <a:cubicBezTo>
                    <a:pt x="141" y="67"/>
                    <a:pt x="140" y="68"/>
                    <a:pt x="137" y="68"/>
                  </a:cubicBezTo>
                  <a:cubicBezTo>
                    <a:pt x="127" y="67"/>
                    <a:pt x="127" y="67"/>
                    <a:pt x="127" y="67"/>
                  </a:cubicBezTo>
                  <a:cubicBezTo>
                    <a:pt x="121" y="67"/>
                    <a:pt x="115" y="67"/>
                    <a:pt x="108" y="66"/>
                  </a:cubicBezTo>
                  <a:cubicBezTo>
                    <a:pt x="108" y="66"/>
                    <a:pt x="106" y="66"/>
                    <a:pt x="105" y="65"/>
                  </a:cubicBezTo>
                  <a:cubicBezTo>
                    <a:pt x="104" y="64"/>
                    <a:pt x="104" y="62"/>
                    <a:pt x="104" y="61"/>
                  </a:cubicBezTo>
                  <a:cubicBezTo>
                    <a:pt x="104" y="61"/>
                    <a:pt x="104" y="61"/>
                    <a:pt x="104" y="61"/>
                  </a:cubicBezTo>
                  <a:cubicBezTo>
                    <a:pt x="104" y="61"/>
                    <a:pt x="104" y="61"/>
                    <a:pt x="104" y="61"/>
                  </a:cubicBezTo>
                  <a:cubicBezTo>
                    <a:pt x="103" y="62"/>
                    <a:pt x="101" y="62"/>
                    <a:pt x="100" y="62"/>
                  </a:cubicBezTo>
                  <a:cubicBezTo>
                    <a:pt x="98" y="62"/>
                    <a:pt x="97" y="61"/>
                    <a:pt x="96" y="60"/>
                  </a:cubicBezTo>
                  <a:cubicBezTo>
                    <a:pt x="96" y="60"/>
                    <a:pt x="96" y="60"/>
                    <a:pt x="96" y="60"/>
                  </a:cubicBezTo>
                  <a:cubicBezTo>
                    <a:pt x="96" y="61"/>
                    <a:pt x="96" y="62"/>
                    <a:pt x="97" y="63"/>
                  </a:cubicBezTo>
                  <a:cubicBezTo>
                    <a:pt x="97" y="64"/>
                    <a:pt x="97" y="65"/>
                    <a:pt x="97" y="66"/>
                  </a:cubicBezTo>
                  <a:cubicBezTo>
                    <a:pt x="98" y="68"/>
                    <a:pt x="97" y="70"/>
                    <a:pt x="96" y="71"/>
                  </a:cubicBezTo>
                  <a:cubicBezTo>
                    <a:pt x="95" y="71"/>
                    <a:pt x="94" y="71"/>
                    <a:pt x="93" y="71"/>
                  </a:cubicBezTo>
                  <a:cubicBezTo>
                    <a:pt x="90" y="71"/>
                    <a:pt x="84" y="70"/>
                    <a:pt x="82" y="68"/>
                  </a:cubicBezTo>
                  <a:cubicBezTo>
                    <a:pt x="82" y="68"/>
                    <a:pt x="81" y="67"/>
                    <a:pt x="81" y="67"/>
                  </a:cubicBezTo>
                  <a:cubicBezTo>
                    <a:pt x="81" y="67"/>
                    <a:pt x="81" y="68"/>
                    <a:pt x="80" y="68"/>
                  </a:cubicBezTo>
                  <a:cubicBezTo>
                    <a:pt x="79" y="70"/>
                    <a:pt x="77" y="70"/>
                    <a:pt x="74" y="69"/>
                  </a:cubicBezTo>
                  <a:cubicBezTo>
                    <a:pt x="72" y="69"/>
                    <a:pt x="71" y="67"/>
                    <a:pt x="70" y="66"/>
                  </a:cubicBezTo>
                  <a:cubicBezTo>
                    <a:pt x="69" y="66"/>
                    <a:pt x="69" y="66"/>
                    <a:pt x="69" y="66"/>
                  </a:cubicBezTo>
                  <a:cubicBezTo>
                    <a:pt x="68" y="68"/>
                    <a:pt x="66" y="68"/>
                    <a:pt x="64" y="68"/>
                  </a:cubicBezTo>
                  <a:cubicBezTo>
                    <a:pt x="60" y="68"/>
                    <a:pt x="58" y="65"/>
                    <a:pt x="57" y="63"/>
                  </a:cubicBezTo>
                  <a:cubicBezTo>
                    <a:pt x="57" y="63"/>
                    <a:pt x="57" y="63"/>
                    <a:pt x="57" y="63"/>
                  </a:cubicBezTo>
                  <a:cubicBezTo>
                    <a:pt x="57" y="63"/>
                    <a:pt x="57" y="64"/>
                    <a:pt x="56" y="64"/>
                  </a:cubicBezTo>
                  <a:cubicBezTo>
                    <a:pt x="56" y="65"/>
                    <a:pt x="55" y="66"/>
                    <a:pt x="53" y="66"/>
                  </a:cubicBezTo>
                  <a:cubicBezTo>
                    <a:pt x="52" y="66"/>
                    <a:pt x="52" y="66"/>
                    <a:pt x="52" y="66"/>
                  </a:cubicBezTo>
                  <a:cubicBezTo>
                    <a:pt x="49" y="66"/>
                    <a:pt x="47" y="65"/>
                    <a:pt x="46" y="62"/>
                  </a:cubicBezTo>
                  <a:cubicBezTo>
                    <a:pt x="46" y="61"/>
                    <a:pt x="46" y="61"/>
                    <a:pt x="45" y="61"/>
                  </a:cubicBezTo>
                  <a:cubicBezTo>
                    <a:pt x="44" y="63"/>
                    <a:pt x="42" y="64"/>
                    <a:pt x="37" y="62"/>
                  </a:cubicBezTo>
                  <a:cubicBezTo>
                    <a:pt x="35" y="61"/>
                    <a:pt x="35" y="60"/>
                    <a:pt x="34" y="59"/>
                  </a:cubicBezTo>
                  <a:cubicBezTo>
                    <a:pt x="34" y="58"/>
                    <a:pt x="34" y="58"/>
                    <a:pt x="33" y="57"/>
                  </a:cubicBezTo>
                  <a:cubicBezTo>
                    <a:pt x="33" y="58"/>
                    <a:pt x="33" y="58"/>
                    <a:pt x="32" y="59"/>
                  </a:cubicBezTo>
                  <a:cubicBezTo>
                    <a:pt x="32" y="59"/>
                    <a:pt x="31" y="60"/>
                    <a:pt x="30" y="60"/>
                  </a:cubicBezTo>
                  <a:cubicBezTo>
                    <a:pt x="28" y="60"/>
                    <a:pt x="27" y="60"/>
                    <a:pt x="25" y="59"/>
                  </a:cubicBezTo>
                  <a:cubicBezTo>
                    <a:pt x="24" y="59"/>
                    <a:pt x="24" y="59"/>
                    <a:pt x="24" y="59"/>
                  </a:cubicBezTo>
                  <a:cubicBezTo>
                    <a:pt x="23" y="58"/>
                    <a:pt x="22" y="58"/>
                    <a:pt x="22" y="58"/>
                  </a:cubicBezTo>
                  <a:cubicBezTo>
                    <a:pt x="21" y="58"/>
                    <a:pt x="19" y="57"/>
                    <a:pt x="19" y="55"/>
                  </a:cubicBezTo>
                  <a:cubicBezTo>
                    <a:pt x="19" y="54"/>
                    <a:pt x="19" y="54"/>
                    <a:pt x="19" y="54"/>
                  </a:cubicBezTo>
                  <a:cubicBezTo>
                    <a:pt x="19" y="53"/>
                    <a:pt x="19" y="53"/>
                    <a:pt x="19" y="53"/>
                  </a:cubicBezTo>
                  <a:cubicBezTo>
                    <a:pt x="19" y="53"/>
                    <a:pt x="19" y="53"/>
                    <a:pt x="18" y="53"/>
                  </a:cubicBezTo>
                  <a:cubicBezTo>
                    <a:pt x="18" y="56"/>
                    <a:pt x="15" y="57"/>
                    <a:pt x="14" y="58"/>
                  </a:cubicBezTo>
                  <a:cubicBezTo>
                    <a:pt x="13" y="58"/>
                    <a:pt x="12" y="59"/>
                    <a:pt x="12" y="59"/>
                  </a:cubicBezTo>
                  <a:cubicBezTo>
                    <a:pt x="11" y="60"/>
                    <a:pt x="11" y="60"/>
                    <a:pt x="11" y="60"/>
                  </a:cubicBezTo>
                  <a:cubicBezTo>
                    <a:pt x="12" y="62"/>
                    <a:pt x="12" y="64"/>
                    <a:pt x="11" y="65"/>
                  </a:cubicBezTo>
                  <a:cubicBezTo>
                    <a:pt x="11" y="66"/>
                    <a:pt x="9" y="67"/>
                    <a:pt x="6" y="67"/>
                  </a:cubicBezTo>
                  <a:cubicBezTo>
                    <a:pt x="7" y="69"/>
                    <a:pt x="8" y="69"/>
                    <a:pt x="9" y="70"/>
                  </a:cubicBezTo>
                  <a:cubicBezTo>
                    <a:pt x="12" y="71"/>
                    <a:pt x="16" y="73"/>
                    <a:pt x="19" y="75"/>
                  </a:cubicBezTo>
                  <a:cubicBezTo>
                    <a:pt x="23" y="77"/>
                    <a:pt x="27" y="79"/>
                    <a:pt x="32" y="81"/>
                  </a:cubicBezTo>
                  <a:cubicBezTo>
                    <a:pt x="35" y="82"/>
                    <a:pt x="35" y="84"/>
                    <a:pt x="35" y="85"/>
                  </a:cubicBezTo>
                  <a:cubicBezTo>
                    <a:pt x="35" y="85"/>
                    <a:pt x="35" y="86"/>
                    <a:pt x="35" y="86"/>
                  </a:cubicBezTo>
                  <a:cubicBezTo>
                    <a:pt x="35" y="86"/>
                    <a:pt x="36" y="86"/>
                    <a:pt x="37" y="86"/>
                  </a:cubicBezTo>
                  <a:cubicBezTo>
                    <a:pt x="37" y="86"/>
                    <a:pt x="37" y="86"/>
                    <a:pt x="37" y="86"/>
                  </a:cubicBezTo>
                  <a:cubicBezTo>
                    <a:pt x="41" y="86"/>
                    <a:pt x="42" y="89"/>
                    <a:pt x="42" y="90"/>
                  </a:cubicBezTo>
                  <a:cubicBezTo>
                    <a:pt x="42" y="90"/>
                    <a:pt x="42" y="90"/>
                    <a:pt x="42" y="90"/>
                  </a:cubicBezTo>
                  <a:cubicBezTo>
                    <a:pt x="43" y="90"/>
                    <a:pt x="43" y="90"/>
                    <a:pt x="43" y="90"/>
                  </a:cubicBezTo>
                  <a:cubicBezTo>
                    <a:pt x="43" y="90"/>
                    <a:pt x="44" y="90"/>
                    <a:pt x="44" y="90"/>
                  </a:cubicBezTo>
                  <a:cubicBezTo>
                    <a:pt x="45" y="91"/>
                    <a:pt x="47" y="91"/>
                    <a:pt x="47" y="93"/>
                  </a:cubicBezTo>
                  <a:cubicBezTo>
                    <a:pt x="48" y="95"/>
                    <a:pt x="49" y="95"/>
                    <a:pt x="51" y="96"/>
                  </a:cubicBezTo>
                  <a:cubicBezTo>
                    <a:pt x="53" y="97"/>
                    <a:pt x="55" y="97"/>
                    <a:pt x="56" y="99"/>
                  </a:cubicBezTo>
                  <a:cubicBezTo>
                    <a:pt x="59" y="100"/>
                    <a:pt x="60" y="102"/>
                    <a:pt x="60" y="103"/>
                  </a:cubicBezTo>
                  <a:cubicBezTo>
                    <a:pt x="60" y="103"/>
                    <a:pt x="61" y="103"/>
                    <a:pt x="61" y="103"/>
                  </a:cubicBezTo>
                  <a:cubicBezTo>
                    <a:pt x="64" y="103"/>
                    <a:pt x="65" y="104"/>
                    <a:pt x="65" y="106"/>
                  </a:cubicBezTo>
                  <a:cubicBezTo>
                    <a:pt x="65" y="106"/>
                    <a:pt x="65" y="106"/>
                    <a:pt x="67" y="106"/>
                  </a:cubicBezTo>
                  <a:cubicBezTo>
                    <a:pt x="68" y="107"/>
                    <a:pt x="70" y="108"/>
                    <a:pt x="71" y="110"/>
                  </a:cubicBezTo>
                  <a:close/>
                </a:path>
              </a:pathLst>
            </a:custGeom>
            <a:grpFill/>
            <a:ln w="9525">
              <a:solidFill>
                <a:schemeClr val="accent1"/>
              </a:solidFill>
              <a:round/>
            </a:ln>
          </p:spPr>
          <p:txBody>
            <a:bodyPr vert="horz" wrap="square" lIns="91440" tIns="45720" rIns="91440" bIns="45720" numCol="1" anchor="t" anchorCtr="0" compatLnSpc="1"/>
            <a:lstStyle/>
            <a:p>
              <a:endParaRPr lang="zh-CN" altLang="en-US" dirty="0"/>
            </a:p>
          </p:txBody>
        </p:sp>
        <p:sp>
          <p:nvSpPr>
            <p:cNvPr id="44" name="Freeform 11"/>
            <p:cNvSpPr/>
            <p:nvPr/>
          </p:nvSpPr>
          <p:spPr bwMode="auto">
            <a:xfrm>
              <a:off x="3757" y="1938"/>
              <a:ext cx="130" cy="183"/>
            </a:xfrm>
            <a:custGeom>
              <a:avLst/>
              <a:gdLst>
                <a:gd name="T0" fmla="*/ 62 w 76"/>
                <a:gd name="T1" fmla="*/ 8 h 106"/>
                <a:gd name="T2" fmla="*/ 73 w 76"/>
                <a:gd name="T3" fmla="*/ 32 h 106"/>
                <a:gd name="T4" fmla="*/ 70 w 76"/>
                <a:gd name="T5" fmla="*/ 32 h 106"/>
                <a:gd name="T6" fmla="*/ 60 w 76"/>
                <a:gd name="T7" fmla="*/ 11 h 106"/>
                <a:gd name="T8" fmla="*/ 37 w 76"/>
                <a:gd name="T9" fmla="*/ 3 h 106"/>
                <a:gd name="T10" fmla="*/ 14 w 76"/>
                <a:gd name="T11" fmla="*/ 9 h 106"/>
                <a:gd name="T12" fmla="*/ 5 w 76"/>
                <a:gd name="T13" fmla="*/ 25 h 106"/>
                <a:gd name="T14" fmla="*/ 17 w 76"/>
                <a:gd name="T15" fmla="*/ 41 h 106"/>
                <a:gd name="T16" fmla="*/ 38 w 76"/>
                <a:gd name="T17" fmla="*/ 48 h 106"/>
                <a:gd name="T18" fmla="*/ 64 w 76"/>
                <a:gd name="T19" fmla="*/ 57 h 106"/>
                <a:gd name="T20" fmla="*/ 76 w 76"/>
                <a:gd name="T21" fmla="*/ 78 h 106"/>
                <a:gd name="T22" fmla="*/ 65 w 76"/>
                <a:gd name="T23" fmla="*/ 99 h 106"/>
                <a:gd name="T24" fmla="*/ 38 w 76"/>
                <a:gd name="T25" fmla="*/ 106 h 106"/>
                <a:gd name="T26" fmla="*/ 12 w 76"/>
                <a:gd name="T27" fmla="*/ 97 h 106"/>
                <a:gd name="T28" fmla="*/ 0 w 76"/>
                <a:gd name="T29" fmla="*/ 70 h 106"/>
                <a:gd name="T30" fmla="*/ 3 w 76"/>
                <a:gd name="T31" fmla="*/ 70 h 106"/>
                <a:gd name="T32" fmla="*/ 14 w 76"/>
                <a:gd name="T33" fmla="*/ 94 h 106"/>
                <a:gd name="T34" fmla="*/ 38 w 76"/>
                <a:gd name="T35" fmla="*/ 102 h 106"/>
                <a:gd name="T36" fmla="*/ 63 w 76"/>
                <a:gd name="T37" fmla="*/ 96 h 106"/>
                <a:gd name="T38" fmla="*/ 72 w 76"/>
                <a:gd name="T39" fmla="*/ 78 h 106"/>
                <a:gd name="T40" fmla="*/ 61 w 76"/>
                <a:gd name="T41" fmla="*/ 60 h 106"/>
                <a:gd name="T42" fmla="*/ 37 w 76"/>
                <a:gd name="T43" fmla="*/ 51 h 106"/>
                <a:gd name="T44" fmla="*/ 14 w 76"/>
                <a:gd name="T45" fmla="*/ 44 h 106"/>
                <a:gd name="T46" fmla="*/ 2 w 76"/>
                <a:gd name="T47" fmla="*/ 25 h 106"/>
                <a:gd name="T48" fmla="*/ 13 w 76"/>
                <a:gd name="T49" fmla="*/ 6 h 106"/>
                <a:gd name="T50" fmla="*/ 37 w 76"/>
                <a:gd name="T51" fmla="*/ 0 h 106"/>
                <a:gd name="T52" fmla="*/ 62 w 76"/>
                <a:gd name="T53" fmla="*/ 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 h="106">
                  <a:moveTo>
                    <a:pt x="62" y="8"/>
                  </a:moveTo>
                  <a:cubicBezTo>
                    <a:pt x="69" y="14"/>
                    <a:pt x="72" y="22"/>
                    <a:pt x="73" y="32"/>
                  </a:cubicBezTo>
                  <a:cubicBezTo>
                    <a:pt x="70" y="32"/>
                    <a:pt x="70" y="32"/>
                    <a:pt x="70" y="32"/>
                  </a:cubicBezTo>
                  <a:cubicBezTo>
                    <a:pt x="69" y="23"/>
                    <a:pt x="66" y="16"/>
                    <a:pt x="60" y="11"/>
                  </a:cubicBezTo>
                  <a:cubicBezTo>
                    <a:pt x="55" y="6"/>
                    <a:pt x="47" y="3"/>
                    <a:pt x="37" y="3"/>
                  </a:cubicBezTo>
                  <a:cubicBezTo>
                    <a:pt x="27" y="3"/>
                    <a:pt x="20" y="5"/>
                    <a:pt x="14" y="9"/>
                  </a:cubicBezTo>
                  <a:cubicBezTo>
                    <a:pt x="8" y="12"/>
                    <a:pt x="5" y="18"/>
                    <a:pt x="5" y="25"/>
                  </a:cubicBezTo>
                  <a:cubicBezTo>
                    <a:pt x="5" y="32"/>
                    <a:pt x="9" y="37"/>
                    <a:pt x="17" y="41"/>
                  </a:cubicBezTo>
                  <a:cubicBezTo>
                    <a:pt x="20" y="43"/>
                    <a:pt x="27" y="45"/>
                    <a:pt x="38" y="48"/>
                  </a:cubicBezTo>
                  <a:cubicBezTo>
                    <a:pt x="50" y="51"/>
                    <a:pt x="59" y="54"/>
                    <a:pt x="64" y="57"/>
                  </a:cubicBezTo>
                  <a:cubicBezTo>
                    <a:pt x="72" y="62"/>
                    <a:pt x="76" y="69"/>
                    <a:pt x="76" y="78"/>
                  </a:cubicBezTo>
                  <a:cubicBezTo>
                    <a:pt x="76" y="87"/>
                    <a:pt x="72" y="94"/>
                    <a:pt x="65" y="99"/>
                  </a:cubicBezTo>
                  <a:cubicBezTo>
                    <a:pt x="58" y="103"/>
                    <a:pt x="49" y="106"/>
                    <a:pt x="38" y="106"/>
                  </a:cubicBezTo>
                  <a:cubicBezTo>
                    <a:pt x="27" y="106"/>
                    <a:pt x="18" y="103"/>
                    <a:pt x="12" y="97"/>
                  </a:cubicBezTo>
                  <a:cubicBezTo>
                    <a:pt x="5" y="91"/>
                    <a:pt x="1" y="82"/>
                    <a:pt x="0" y="70"/>
                  </a:cubicBezTo>
                  <a:cubicBezTo>
                    <a:pt x="3" y="70"/>
                    <a:pt x="3" y="70"/>
                    <a:pt x="3" y="70"/>
                  </a:cubicBezTo>
                  <a:cubicBezTo>
                    <a:pt x="4" y="81"/>
                    <a:pt x="8" y="89"/>
                    <a:pt x="14" y="94"/>
                  </a:cubicBezTo>
                  <a:cubicBezTo>
                    <a:pt x="20" y="100"/>
                    <a:pt x="28" y="102"/>
                    <a:pt x="38" y="102"/>
                  </a:cubicBezTo>
                  <a:cubicBezTo>
                    <a:pt x="48" y="102"/>
                    <a:pt x="56" y="100"/>
                    <a:pt x="63" y="96"/>
                  </a:cubicBezTo>
                  <a:cubicBezTo>
                    <a:pt x="69" y="91"/>
                    <a:pt x="72" y="86"/>
                    <a:pt x="72" y="78"/>
                  </a:cubicBezTo>
                  <a:cubicBezTo>
                    <a:pt x="72" y="70"/>
                    <a:pt x="69" y="64"/>
                    <a:pt x="61" y="60"/>
                  </a:cubicBezTo>
                  <a:cubicBezTo>
                    <a:pt x="57" y="57"/>
                    <a:pt x="49" y="54"/>
                    <a:pt x="37" y="51"/>
                  </a:cubicBezTo>
                  <a:cubicBezTo>
                    <a:pt x="25" y="48"/>
                    <a:pt x="18" y="46"/>
                    <a:pt x="14" y="44"/>
                  </a:cubicBezTo>
                  <a:cubicBezTo>
                    <a:pt x="6" y="39"/>
                    <a:pt x="2" y="33"/>
                    <a:pt x="2" y="25"/>
                  </a:cubicBezTo>
                  <a:cubicBezTo>
                    <a:pt x="2" y="17"/>
                    <a:pt x="6" y="10"/>
                    <a:pt x="13" y="6"/>
                  </a:cubicBezTo>
                  <a:cubicBezTo>
                    <a:pt x="19" y="2"/>
                    <a:pt x="27" y="0"/>
                    <a:pt x="37" y="0"/>
                  </a:cubicBezTo>
                  <a:cubicBezTo>
                    <a:pt x="48" y="0"/>
                    <a:pt x="56" y="3"/>
                    <a:pt x="62" y="8"/>
                  </a:cubicBez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5" name="Freeform 12"/>
            <p:cNvSpPr/>
            <p:nvPr/>
          </p:nvSpPr>
          <p:spPr bwMode="auto">
            <a:xfrm>
              <a:off x="3899" y="1942"/>
              <a:ext cx="96" cy="179"/>
            </a:xfrm>
            <a:custGeom>
              <a:avLst/>
              <a:gdLst>
                <a:gd name="T0" fmla="*/ 53 w 56"/>
                <a:gd name="T1" fmla="*/ 0 h 104"/>
                <a:gd name="T2" fmla="*/ 56 w 56"/>
                <a:gd name="T3" fmla="*/ 0 h 104"/>
                <a:gd name="T4" fmla="*/ 56 w 56"/>
                <a:gd name="T5" fmla="*/ 70 h 104"/>
                <a:gd name="T6" fmla="*/ 50 w 56"/>
                <a:gd name="T7" fmla="*/ 94 h 104"/>
                <a:gd name="T8" fmla="*/ 27 w 56"/>
                <a:gd name="T9" fmla="*/ 104 h 104"/>
                <a:gd name="T10" fmla="*/ 8 w 56"/>
                <a:gd name="T11" fmla="*/ 97 h 104"/>
                <a:gd name="T12" fmla="*/ 0 w 56"/>
                <a:gd name="T13" fmla="*/ 75 h 104"/>
                <a:gd name="T14" fmla="*/ 0 w 56"/>
                <a:gd name="T15" fmla="*/ 70 h 104"/>
                <a:gd name="T16" fmla="*/ 3 w 56"/>
                <a:gd name="T17" fmla="*/ 70 h 104"/>
                <a:gd name="T18" fmla="*/ 3 w 56"/>
                <a:gd name="T19" fmla="*/ 75 h 104"/>
                <a:gd name="T20" fmla="*/ 27 w 56"/>
                <a:gd name="T21" fmla="*/ 100 h 104"/>
                <a:gd name="T22" fmla="*/ 47 w 56"/>
                <a:gd name="T23" fmla="*/ 92 h 104"/>
                <a:gd name="T24" fmla="*/ 53 w 56"/>
                <a:gd name="T25" fmla="*/ 70 h 104"/>
                <a:gd name="T26" fmla="*/ 53 w 56"/>
                <a:gd name="T27"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104">
                  <a:moveTo>
                    <a:pt x="53" y="0"/>
                  </a:moveTo>
                  <a:cubicBezTo>
                    <a:pt x="56" y="0"/>
                    <a:pt x="56" y="0"/>
                    <a:pt x="56" y="0"/>
                  </a:cubicBezTo>
                  <a:cubicBezTo>
                    <a:pt x="56" y="70"/>
                    <a:pt x="56" y="70"/>
                    <a:pt x="56" y="70"/>
                  </a:cubicBezTo>
                  <a:cubicBezTo>
                    <a:pt x="56" y="80"/>
                    <a:pt x="54" y="88"/>
                    <a:pt x="50" y="94"/>
                  </a:cubicBezTo>
                  <a:cubicBezTo>
                    <a:pt x="45" y="100"/>
                    <a:pt x="37" y="104"/>
                    <a:pt x="27" y="104"/>
                  </a:cubicBezTo>
                  <a:cubicBezTo>
                    <a:pt x="19" y="104"/>
                    <a:pt x="12" y="101"/>
                    <a:pt x="8" y="97"/>
                  </a:cubicBezTo>
                  <a:cubicBezTo>
                    <a:pt x="2" y="92"/>
                    <a:pt x="0" y="84"/>
                    <a:pt x="0" y="75"/>
                  </a:cubicBezTo>
                  <a:cubicBezTo>
                    <a:pt x="0" y="70"/>
                    <a:pt x="0" y="70"/>
                    <a:pt x="0" y="70"/>
                  </a:cubicBezTo>
                  <a:cubicBezTo>
                    <a:pt x="3" y="70"/>
                    <a:pt x="3" y="70"/>
                    <a:pt x="3" y="70"/>
                  </a:cubicBezTo>
                  <a:cubicBezTo>
                    <a:pt x="3" y="75"/>
                    <a:pt x="3" y="75"/>
                    <a:pt x="3" y="75"/>
                  </a:cubicBezTo>
                  <a:cubicBezTo>
                    <a:pt x="3" y="92"/>
                    <a:pt x="11" y="100"/>
                    <a:pt x="27" y="100"/>
                  </a:cubicBezTo>
                  <a:cubicBezTo>
                    <a:pt x="36" y="100"/>
                    <a:pt x="43" y="97"/>
                    <a:pt x="47" y="92"/>
                  </a:cubicBezTo>
                  <a:cubicBezTo>
                    <a:pt x="51" y="87"/>
                    <a:pt x="53" y="80"/>
                    <a:pt x="53" y="70"/>
                  </a:cubicBezTo>
                  <a:lnTo>
                    <a:pt x="53" y="0"/>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6" name="Freeform 13"/>
            <p:cNvSpPr/>
            <p:nvPr/>
          </p:nvSpPr>
          <p:spPr bwMode="auto">
            <a:xfrm>
              <a:off x="4019" y="1942"/>
              <a:ext cx="142" cy="175"/>
            </a:xfrm>
            <a:custGeom>
              <a:avLst/>
              <a:gdLst>
                <a:gd name="T0" fmla="*/ 0 w 142"/>
                <a:gd name="T1" fmla="*/ 0 h 175"/>
                <a:gd name="T2" fmla="*/ 142 w 142"/>
                <a:gd name="T3" fmla="*/ 0 h 175"/>
                <a:gd name="T4" fmla="*/ 142 w 142"/>
                <a:gd name="T5" fmla="*/ 5 h 175"/>
                <a:gd name="T6" fmla="*/ 73 w 142"/>
                <a:gd name="T7" fmla="*/ 5 h 175"/>
                <a:gd name="T8" fmla="*/ 73 w 142"/>
                <a:gd name="T9" fmla="*/ 175 h 175"/>
                <a:gd name="T10" fmla="*/ 68 w 142"/>
                <a:gd name="T11" fmla="*/ 175 h 175"/>
                <a:gd name="T12" fmla="*/ 68 w 142"/>
                <a:gd name="T13" fmla="*/ 5 h 175"/>
                <a:gd name="T14" fmla="*/ 0 w 142"/>
                <a:gd name="T15" fmla="*/ 5 h 175"/>
                <a:gd name="T16" fmla="*/ 0 w 142"/>
                <a:gd name="T17"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 h="175">
                  <a:moveTo>
                    <a:pt x="0" y="0"/>
                  </a:moveTo>
                  <a:lnTo>
                    <a:pt x="142" y="0"/>
                  </a:lnTo>
                  <a:lnTo>
                    <a:pt x="142" y="5"/>
                  </a:lnTo>
                  <a:lnTo>
                    <a:pt x="73" y="5"/>
                  </a:lnTo>
                  <a:lnTo>
                    <a:pt x="73" y="175"/>
                  </a:lnTo>
                  <a:lnTo>
                    <a:pt x="68" y="175"/>
                  </a:lnTo>
                  <a:lnTo>
                    <a:pt x="68" y="5"/>
                  </a:lnTo>
                  <a:lnTo>
                    <a:pt x="0" y="5"/>
                  </a:lnTo>
                  <a:lnTo>
                    <a:pt x="0" y="0"/>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sp>
          <p:nvSpPr>
            <p:cNvPr id="47" name="Freeform 14"/>
            <p:cNvSpPr/>
            <p:nvPr/>
          </p:nvSpPr>
          <p:spPr bwMode="auto">
            <a:xfrm>
              <a:off x="4183" y="1942"/>
              <a:ext cx="130" cy="179"/>
            </a:xfrm>
            <a:custGeom>
              <a:avLst/>
              <a:gdLst>
                <a:gd name="T0" fmla="*/ 0 w 76"/>
                <a:gd name="T1" fmla="*/ 0 h 104"/>
                <a:gd name="T2" fmla="*/ 4 w 76"/>
                <a:gd name="T3" fmla="*/ 0 h 104"/>
                <a:gd name="T4" fmla="*/ 4 w 76"/>
                <a:gd name="T5" fmla="*/ 62 h 104"/>
                <a:gd name="T6" fmla="*/ 12 w 76"/>
                <a:gd name="T7" fmla="*/ 90 h 104"/>
                <a:gd name="T8" fmla="*/ 38 w 76"/>
                <a:gd name="T9" fmla="*/ 100 h 104"/>
                <a:gd name="T10" fmla="*/ 65 w 76"/>
                <a:gd name="T11" fmla="*/ 90 h 104"/>
                <a:gd name="T12" fmla="*/ 73 w 76"/>
                <a:gd name="T13" fmla="*/ 62 h 104"/>
                <a:gd name="T14" fmla="*/ 73 w 76"/>
                <a:gd name="T15" fmla="*/ 0 h 104"/>
                <a:gd name="T16" fmla="*/ 76 w 76"/>
                <a:gd name="T17" fmla="*/ 0 h 104"/>
                <a:gd name="T18" fmla="*/ 76 w 76"/>
                <a:gd name="T19" fmla="*/ 62 h 104"/>
                <a:gd name="T20" fmla="*/ 68 w 76"/>
                <a:gd name="T21" fmla="*/ 92 h 104"/>
                <a:gd name="T22" fmla="*/ 38 w 76"/>
                <a:gd name="T23" fmla="*/ 104 h 104"/>
                <a:gd name="T24" fmla="*/ 9 w 76"/>
                <a:gd name="T25" fmla="*/ 92 h 104"/>
                <a:gd name="T26" fmla="*/ 0 w 76"/>
                <a:gd name="T27" fmla="*/ 62 h 104"/>
                <a:gd name="T28" fmla="*/ 0 w 76"/>
                <a:gd name="T2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04">
                  <a:moveTo>
                    <a:pt x="0" y="0"/>
                  </a:moveTo>
                  <a:cubicBezTo>
                    <a:pt x="4" y="0"/>
                    <a:pt x="4" y="0"/>
                    <a:pt x="4" y="0"/>
                  </a:cubicBezTo>
                  <a:cubicBezTo>
                    <a:pt x="4" y="62"/>
                    <a:pt x="4" y="62"/>
                    <a:pt x="4" y="62"/>
                  </a:cubicBezTo>
                  <a:cubicBezTo>
                    <a:pt x="4" y="74"/>
                    <a:pt x="6" y="83"/>
                    <a:pt x="12" y="90"/>
                  </a:cubicBezTo>
                  <a:cubicBezTo>
                    <a:pt x="17" y="97"/>
                    <a:pt x="26" y="100"/>
                    <a:pt x="38" y="100"/>
                  </a:cubicBezTo>
                  <a:cubicBezTo>
                    <a:pt x="50" y="100"/>
                    <a:pt x="59" y="97"/>
                    <a:pt x="65" y="90"/>
                  </a:cubicBezTo>
                  <a:cubicBezTo>
                    <a:pt x="70" y="83"/>
                    <a:pt x="73" y="74"/>
                    <a:pt x="73" y="62"/>
                  </a:cubicBezTo>
                  <a:cubicBezTo>
                    <a:pt x="73" y="0"/>
                    <a:pt x="73" y="0"/>
                    <a:pt x="73" y="0"/>
                  </a:cubicBezTo>
                  <a:cubicBezTo>
                    <a:pt x="76" y="0"/>
                    <a:pt x="76" y="0"/>
                    <a:pt x="76" y="0"/>
                  </a:cubicBezTo>
                  <a:cubicBezTo>
                    <a:pt x="76" y="62"/>
                    <a:pt x="76" y="62"/>
                    <a:pt x="76" y="62"/>
                  </a:cubicBezTo>
                  <a:cubicBezTo>
                    <a:pt x="76" y="75"/>
                    <a:pt x="73" y="85"/>
                    <a:pt x="68" y="92"/>
                  </a:cubicBezTo>
                  <a:cubicBezTo>
                    <a:pt x="61" y="100"/>
                    <a:pt x="52" y="104"/>
                    <a:pt x="38" y="104"/>
                  </a:cubicBezTo>
                  <a:cubicBezTo>
                    <a:pt x="25" y="104"/>
                    <a:pt x="15" y="100"/>
                    <a:pt x="9" y="92"/>
                  </a:cubicBezTo>
                  <a:cubicBezTo>
                    <a:pt x="3" y="85"/>
                    <a:pt x="0" y="75"/>
                    <a:pt x="0" y="62"/>
                  </a:cubicBezTo>
                  <a:lnTo>
                    <a:pt x="0" y="0"/>
                  </a:lnTo>
                  <a:close/>
                </a:path>
              </a:pathLst>
            </a:custGeom>
            <a:grpFill/>
            <a:ln w="9525">
              <a:solidFill>
                <a:schemeClr val="accent1"/>
              </a:solidFill>
              <a:round/>
            </a:ln>
          </p:spPr>
          <p:txBody>
            <a:bodyPr vert="horz" wrap="square" lIns="91440" tIns="45720" rIns="91440" bIns="45720" numCol="1" anchor="t" anchorCtr="0" compatLnSpc="1"/>
            <a:lstStyle/>
            <a:p>
              <a:endParaRPr lang="zh-CN" altLang="en-US"/>
            </a:p>
          </p:txBody>
        </p:sp>
      </p:grpSp>
      <p:cxnSp>
        <p:nvCxnSpPr>
          <p:cNvPr id="48" name="直接连接符 47"/>
          <p:cNvCxnSpPr>
            <a:stCxn id="40" idx="36"/>
          </p:cNvCxnSpPr>
          <p:nvPr/>
        </p:nvCxnSpPr>
        <p:spPr>
          <a:xfrm flipH="1" flipV="1">
            <a:off x="4" y="1051700"/>
            <a:ext cx="3122617" cy="556"/>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53" name="文本框 52"/>
          <p:cNvSpPr txBox="1"/>
          <p:nvPr/>
        </p:nvSpPr>
        <p:spPr>
          <a:xfrm>
            <a:off x="2148318" y="7757983"/>
            <a:ext cx="4124847" cy="400110"/>
          </a:xfrm>
          <a:prstGeom prst="rect">
            <a:avLst/>
          </a:prstGeom>
          <a:noFill/>
        </p:spPr>
        <p:txBody>
          <a:bodyPr wrap="none" rtlCol="0">
            <a:spAutoFit/>
          </a:bodyPr>
          <a:lstStyle/>
          <a:p>
            <a:r>
              <a:rPr lang="en-US" altLang="zh-CN" sz="2000" b="1" dirty="0"/>
              <a:t>XXXXX</a:t>
            </a:r>
            <a:r>
              <a:rPr lang="zh-CN" altLang="en-US" sz="2000" b="1" dirty="0"/>
              <a:t>答辩，如果不需要可以删除</a:t>
            </a:r>
          </a:p>
        </p:txBody>
      </p:sp>
      <p:pic>
        <p:nvPicPr>
          <p:cNvPr id="24" name="图片 23" descr="文本&#10;&#10;中度可信度描述已自动生成"/>
          <p:cNvPicPr>
            <a:picLocks noChangeAspect="1"/>
          </p:cNvPicPr>
          <p:nvPr/>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0" y="6296878"/>
            <a:ext cx="1706880" cy="561122"/>
          </a:xfrm>
          <a:prstGeom prst="rect">
            <a:avLst/>
          </a:prstGeom>
        </p:spPr>
      </p:pic>
      <p:cxnSp>
        <p:nvCxnSpPr>
          <p:cNvPr id="25" name="直接连接符 24"/>
          <p:cNvCxnSpPr>
            <a:endCxn id="38" idx="27"/>
          </p:cNvCxnSpPr>
          <p:nvPr/>
        </p:nvCxnSpPr>
        <p:spPr>
          <a:xfrm flipH="1">
            <a:off x="6345723" y="1047331"/>
            <a:ext cx="2788753"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5" name="副标题 4">
            <a:extLst>
              <a:ext uri="{FF2B5EF4-FFF2-40B4-BE49-F238E27FC236}">
                <a16:creationId xmlns:a16="http://schemas.microsoft.com/office/drawing/2014/main" id="{4F75F670-AD89-55A4-5A00-6919A0AE974D}"/>
              </a:ext>
            </a:extLst>
          </p:cNvPr>
          <p:cNvSpPr>
            <a:spLocks noGrp="1"/>
          </p:cNvSpPr>
          <p:nvPr>
            <p:ph type="subTitle" idx="1"/>
          </p:nvPr>
        </p:nvSpPr>
        <p:spPr/>
        <p:txBody>
          <a:bodyPr/>
          <a:lstStyle/>
          <a:p>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目录</a:t>
            </a:r>
          </a:p>
        </p:txBody>
      </p:sp>
      <p:sp>
        <p:nvSpPr>
          <p:cNvPr id="28" name="矩形 27"/>
          <p:cNvSpPr/>
          <p:nvPr/>
        </p:nvSpPr>
        <p:spPr>
          <a:xfrm>
            <a:off x="2232000" y="2913874"/>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2232000" y="3827048"/>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2232000" y="4740222"/>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2232000" y="5653396"/>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2232000" y="1940562"/>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511522" y="1607358"/>
            <a:ext cx="559044" cy="5847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1</a:t>
            </a:r>
            <a:endParaRPr lang="zh-CN" altLang="en-US" sz="2400" dirty="0">
              <a:latin typeface="Arial Black" panose="020B0A04020102020204" pitchFamily="34" charset="0"/>
            </a:endParaRPr>
          </a:p>
        </p:txBody>
      </p:sp>
      <p:cxnSp>
        <p:nvCxnSpPr>
          <p:cNvPr id="6" name="直接连接符 5"/>
          <p:cNvCxnSpPr/>
          <p:nvPr/>
        </p:nvCxnSpPr>
        <p:spPr>
          <a:xfrm>
            <a:off x="2232000" y="2192129"/>
            <a:ext cx="4680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778320" y="1565794"/>
            <a:ext cx="4061680" cy="584775"/>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网站需求提取</a:t>
            </a:r>
          </a:p>
        </p:txBody>
      </p:sp>
      <p:sp>
        <p:nvSpPr>
          <p:cNvPr id="9" name="矩形 8"/>
          <p:cNvSpPr/>
          <p:nvPr/>
        </p:nvSpPr>
        <p:spPr>
          <a:xfrm>
            <a:off x="2511522" y="2532029"/>
            <a:ext cx="559044" cy="5847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2</a:t>
            </a:r>
            <a:endParaRPr lang="zh-CN" altLang="en-US" sz="2400" dirty="0">
              <a:latin typeface="Arial Black" panose="020B0A04020102020204" pitchFamily="34" charset="0"/>
            </a:endParaRPr>
          </a:p>
        </p:txBody>
      </p:sp>
      <p:cxnSp>
        <p:nvCxnSpPr>
          <p:cNvPr id="10" name="直接连接符 9"/>
          <p:cNvCxnSpPr/>
          <p:nvPr/>
        </p:nvCxnSpPr>
        <p:spPr>
          <a:xfrm>
            <a:off x="2232000" y="3116800"/>
            <a:ext cx="4680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778320" y="2490465"/>
            <a:ext cx="4061680" cy="1077218"/>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需求管理</a:t>
            </a:r>
          </a:p>
          <a:p>
            <a:pPr algn="ctr"/>
            <a:endParaRPr lang="zh-CN" altLang="en-US" sz="3200" dirty="0">
              <a:latin typeface="微软雅黑" panose="020B0503020204020204" pitchFamily="34" charset="-122"/>
              <a:ea typeface="微软雅黑" panose="020B0503020204020204" pitchFamily="34" charset="-122"/>
            </a:endParaRPr>
          </a:p>
        </p:txBody>
      </p:sp>
      <p:sp>
        <p:nvSpPr>
          <p:cNvPr id="13" name="矩形 12"/>
          <p:cNvSpPr/>
          <p:nvPr/>
        </p:nvSpPr>
        <p:spPr>
          <a:xfrm>
            <a:off x="2511522" y="3456700"/>
            <a:ext cx="559044" cy="5847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3</a:t>
            </a:r>
            <a:endParaRPr lang="zh-CN" altLang="en-US" sz="2400" dirty="0">
              <a:latin typeface="Arial Black" panose="020B0A04020102020204" pitchFamily="34" charset="0"/>
            </a:endParaRPr>
          </a:p>
        </p:txBody>
      </p:sp>
      <p:cxnSp>
        <p:nvCxnSpPr>
          <p:cNvPr id="14" name="直接连接符 13"/>
          <p:cNvCxnSpPr/>
          <p:nvPr/>
        </p:nvCxnSpPr>
        <p:spPr>
          <a:xfrm>
            <a:off x="2232000" y="4041471"/>
            <a:ext cx="4680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778320" y="3415136"/>
            <a:ext cx="4061680" cy="584775"/>
          </a:xfrm>
          <a:prstGeom prst="rect">
            <a:avLst/>
          </a:prstGeom>
          <a:noFill/>
        </p:spPr>
        <p:txBody>
          <a:bodyPr wrap="square" rtlCol="0">
            <a:spAutoFit/>
          </a:bodyPr>
          <a:lstStyle/>
          <a:p>
            <a:pPr algn="ctr"/>
            <a:r>
              <a:rPr lang="en-US" altLang="zh-CN" sz="3200" dirty="0">
                <a:latin typeface="微软雅黑" panose="020B0503020204020204" pitchFamily="34" charset="-122"/>
                <a:ea typeface="微软雅黑" panose="020B0503020204020204" pitchFamily="34" charset="-122"/>
              </a:rPr>
              <a:t>AI</a:t>
            </a:r>
            <a:r>
              <a:rPr lang="zh-CN" altLang="en-US" sz="3200" dirty="0">
                <a:latin typeface="微软雅黑" panose="020B0503020204020204" pitchFamily="34" charset="-122"/>
                <a:ea typeface="微软雅黑" panose="020B0503020204020204" pitchFamily="34" charset="-122"/>
              </a:rPr>
              <a:t>实现</a:t>
            </a:r>
          </a:p>
        </p:txBody>
      </p:sp>
      <p:sp>
        <p:nvSpPr>
          <p:cNvPr id="17" name="矩形 16"/>
          <p:cNvSpPr/>
          <p:nvPr/>
        </p:nvSpPr>
        <p:spPr>
          <a:xfrm>
            <a:off x="2511522" y="4381371"/>
            <a:ext cx="559044" cy="5847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4</a:t>
            </a:r>
            <a:endParaRPr lang="zh-CN" altLang="en-US" sz="2400" dirty="0">
              <a:latin typeface="Arial Black" panose="020B0A04020102020204" pitchFamily="34" charset="0"/>
            </a:endParaRPr>
          </a:p>
        </p:txBody>
      </p:sp>
      <p:cxnSp>
        <p:nvCxnSpPr>
          <p:cNvPr id="18" name="直接连接符 17"/>
          <p:cNvCxnSpPr/>
          <p:nvPr/>
        </p:nvCxnSpPr>
        <p:spPr>
          <a:xfrm>
            <a:off x="2232000" y="4966142"/>
            <a:ext cx="4680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2778320" y="4339807"/>
            <a:ext cx="4061680" cy="584775"/>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问题</a:t>
            </a:r>
            <a:r>
              <a:rPr lang="en-US" altLang="zh-CN" sz="3200" dirty="0">
                <a:latin typeface="微软雅黑" panose="020B0503020204020204" pitchFamily="34" charset="-122"/>
                <a:ea typeface="微软雅黑" panose="020B0503020204020204" pitchFamily="34" charset="-122"/>
              </a:rPr>
              <a:t>or</a:t>
            </a:r>
            <a:r>
              <a:rPr lang="zh-CN" altLang="en-US" sz="3200" dirty="0">
                <a:latin typeface="微软雅黑" panose="020B0503020204020204" pitchFamily="34" charset="-122"/>
                <a:ea typeface="微软雅黑" panose="020B0503020204020204" pitchFamily="34" charset="-122"/>
              </a:rPr>
              <a:t>困难</a:t>
            </a:r>
          </a:p>
        </p:txBody>
      </p:sp>
      <p:sp>
        <p:nvSpPr>
          <p:cNvPr id="21" name="矩形 20"/>
          <p:cNvSpPr/>
          <p:nvPr/>
        </p:nvSpPr>
        <p:spPr>
          <a:xfrm>
            <a:off x="2511522" y="5306041"/>
            <a:ext cx="559044" cy="5847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Black" panose="020B0A04020102020204" pitchFamily="34" charset="0"/>
              </a:rPr>
              <a:t>5</a:t>
            </a:r>
            <a:endParaRPr lang="zh-CN" altLang="en-US" sz="2400" dirty="0">
              <a:latin typeface="Arial Black" panose="020B0A04020102020204" pitchFamily="34" charset="0"/>
            </a:endParaRPr>
          </a:p>
        </p:txBody>
      </p:sp>
      <p:cxnSp>
        <p:nvCxnSpPr>
          <p:cNvPr id="22" name="直接连接符 21"/>
          <p:cNvCxnSpPr/>
          <p:nvPr/>
        </p:nvCxnSpPr>
        <p:spPr>
          <a:xfrm>
            <a:off x="2232000" y="5890812"/>
            <a:ext cx="4680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2778320" y="5264477"/>
            <a:ext cx="4061680" cy="584775"/>
          </a:xfrm>
          <a:prstGeom prst="rect">
            <a:avLst/>
          </a:prstGeom>
          <a:noFill/>
        </p:spPr>
        <p:txBody>
          <a:bodyPr wrap="square" rtlCol="0">
            <a:spAutoFit/>
          </a:bodyPr>
          <a:lstStyle/>
          <a:p>
            <a:pPr algn="ctr"/>
            <a:r>
              <a:rPr lang="zh-CN" altLang="en-US" sz="3200" dirty="0">
                <a:latin typeface="微软雅黑" panose="020B0503020204020204" pitchFamily="34" charset="-122"/>
                <a:ea typeface="微软雅黑" panose="020B0503020204020204" pitchFamily="34" charset="-122"/>
              </a:rPr>
              <a:t>当前效果</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需求提取与异常情况处理</a:t>
            </a:r>
          </a:p>
        </p:txBody>
      </p:sp>
      <p:sp>
        <p:nvSpPr>
          <p:cNvPr id="6" name="文本框 5"/>
          <p:cNvSpPr txBox="1"/>
          <p:nvPr/>
        </p:nvSpPr>
        <p:spPr>
          <a:xfrm>
            <a:off x="483703" y="1159565"/>
            <a:ext cx="8288823" cy="646331"/>
          </a:xfrm>
          <a:prstGeom prst="rect">
            <a:avLst/>
          </a:prstGeom>
          <a:noFill/>
        </p:spPr>
        <p:txBody>
          <a:bodyPr wrap="square" rtlCol="0">
            <a:spAutoFit/>
          </a:bodyPr>
          <a:lstStyle/>
          <a:p>
            <a:r>
              <a:rPr lang="zh-CN" altLang="en-US" dirty="0"/>
              <a:t>首先观察网站页面，结合自身在该页面下的使用需求以及课程要求，分析功能性组件和信息性组件，如：</a:t>
            </a:r>
          </a:p>
        </p:txBody>
      </p:sp>
      <p:pic>
        <p:nvPicPr>
          <p:cNvPr id="8" name="图片 7"/>
          <p:cNvPicPr>
            <a:picLocks noChangeAspect="1"/>
          </p:cNvPicPr>
          <p:nvPr/>
        </p:nvPicPr>
        <p:blipFill>
          <a:blip r:embed="rId2"/>
          <a:stretch>
            <a:fillRect/>
          </a:stretch>
        </p:blipFill>
        <p:spPr>
          <a:xfrm>
            <a:off x="1987618" y="1966670"/>
            <a:ext cx="5280991" cy="3340978"/>
          </a:xfrm>
          <a:prstGeom prst="rect">
            <a:avLst/>
          </a:prstGeom>
        </p:spPr>
      </p:pic>
      <p:sp>
        <p:nvSpPr>
          <p:cNvPr id="9" name="文本框 8"/>
          <p:cNvSpPr txBox="1"/>
          <p:nvPr/>
        </p:nvSpPr>
        <p:spPr>
          <a:xfrm>
            <a:off x="689113" y="5552661"/>
            <a:ext cx="7076661" cy="923330"/>
          </a:xfrm>
          <a:prstGeom prst="rect">
            <a:avLst/>
          </a:prstGeom>
          <a:noFill/>
        </p:spPr>
        <p:txBody>
          <a:bodyPr wrap="square" rtlCol="0">
            <a:spAutoFit/>
          </a:bodyPr>
          <a:lstStyle/>
          <a:p>
            <a:r>
              <a:rPr lang="zh-CN" altLang="en-US" dirty="0"/>
              <a:t>其中“未完成订单”，“未出行订单”和“历史订单”三个板块和空置状态下的车票预定跳转接口构成了火车票订单页面的主要功能，下方的“温馨提示”为信息性组件</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需求提取与异常情况处理</a:t>
            </a:r>
          </a:p>
        </p:txBody>
      </p:sp>
      <p:sp>
        <p:nvSpPr>
          <p:cNvPr id="6" name="文本框 5"/>
          <p:cNvSpPr txBox="1"/>
          <p:nvPr/>
        </p:nvSpPr>
        <p:spPr>
          <a:xfrm>
            <a:off x="483703" y="1159565"/>
            <a:ext cx="8288823" cy="646331"/>
          </a:xfrm>
          <a:prstGeom prst="rect">
            <a:avLst/>
          </a:prstGeom>
          <a:noFill/>
        </p:spPr>
        <p:txBody>
          <a:bodyPr wrap="square" rtlCol="0">
            <a:spAutoFit/>
          </a:bodyPr>
          <a:lstStyle/>
          <a:p>
            <a:r>
              <a:rPr lang="zh-CN" altLang="en-US" dirty="0"/>
              <a:t>接下来通过与网站交互来分析接口跳转关系，并结合自身实际使用时的目的来提取用户需求，如：</a:t>
            </a:r>
          </a:p>
        </p:txBody>
      </p:sp>
      <p:pic>
        <p:nvPicPr>
          <p:cNvPr id="7" name="图片 6"/>
          <p:cNvPicPr>
            <a:picLocks noChangeAspect="1"/>
          </p:cNvPicPr>
          <p:nvPr/>
        </p:nvPicPr>
        <p:blipFill>
          <a:blip r:embed="rId2"/>
          <a:stretch>
            <a:fillRect/>
          </a:stretch>
        </p:blipFill>
        <p:spPr>
          <a:xfrm>
            <a:off x="1960834" y="1805896"/>
            <a:ext cx="5222332" cy="3325568"/>
          </a:xfrm>
          <a:prstGeom prst="rect">
            <a:avLst/>
          </a:prstGeom>
        </p:spPr>
      </p:pic>
      <p:sp>
        <p:nvSpPr>
          <p:cNvPr id="10" name="文本框 9"/>
          <p:cNvSpPr txBox="1"/>
          <p:nvPr/>
        </p:nvSpPr>
        <p:spPr>
          <a:xfrm>
            <a:off x="556591" y="5420139"/>
            <a:ext cx="7911548" cy="923330"/>
          </a:xfrm>
          <a:prstGeom prst="rect">
            <a:avLst/>
          </a:prstGeom>
          <a:noFill/>
        </p:spPr>
        <p:txBody>
          <a:bodyPr wrap="square" rtlCol="0">
            <a:spAutoFit/>
          </a:bodyPr>
          <a:lstStyle/>
          <a:p>
            <a:r>
              <a:rPr lang="zh-CN" altLang="en-US" dirty="0"/>
              <a:t>用户在查看“未出行订单”时一般是为了退票或改签，因此该页面中比较重要的需求是提供车票查询以及退改签功能；点击改签按钮应该跳转车票预定首页；点击退票应该显示确认页以及退票手续费等</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需求提取与异常情况处理</a:t>
            </a:r>
          </a:p>
        </p:txBody>
      </p:sp>
      <p:sp>
        <p:nvSpPr>
          <p:cNvPr id="6" name="文本框 5"/>
          <p:cNvSpPr txBox="1"/>
          <p:nvPr/>
        </p:nvSpPr>
        <p:spPr>
          <a:xfrm>
            <a:off x="483703" y="1159565"/>
            <a:ext cx="8288823" cy="646331"/>
          </a:xfrm>
          <a:prstGeom prst="rect">
            <a:avLst/>
          </a:prstGeom>
          <a:noFill/>
        </p:spPr>
        <p:txBody>
          <a:bodyPr wrap="square" rtlCol="0">
            <a:spAutoFit/>
          </a:bodyPr>
          <a:lstStyle/>
          <a:p>
            <a:r>
              <a:rPr lang="zh-CN" altLang="en-US" dirty="0"/>
              <a:t>对于可以手动输入的场景，通过输入异常输入来调研当前</a:t>
            </a:r>
            <a:r>
              <a:rPr lang="en-US" altLang="zh-CN" dirty="0"/>
              <a:t>12306</a:t>
            </a:r>
            <a:r>
              <a:rPr lang="zh-CN" altLang="en-US" dirty="0"/>
              <a:t>网站对异常情况的处理方式，如：</a:t>
            </a:r>
          </a:p>
        </p:txBody>
      </p:sp>
      <p:sp>
        <p:nvSpPr>
          <p:cNvPr id="10" name="文本框 9"/>
          <p:cNvSpPr txBox="1"/>
          <p:nvPr/>
        </p:nvSpPr>
        <p:spPr>
          <a:xfrm>
            <a:off x="608290" y="3310536"/>
            <a:ext cx="7911548" cy="646331"/>
          </a:xfrm>
          <a:prstGeom prst="rect">
            <a:avLst/>
          </a:prstGeom>
          <a:noFill/>
        </p:spPr>
        <p:txBody>
          <a:bodyPr wrap="square" rtlCol="0">
            <a:spAutoFit/>
          </a:bodyPr>
          <a:lstStyle/>
          <a:p>
            <a:r>
              <a:rPr lang="zh-CN" altLang="en-US" dirty="0"/>
              <a:t>观察到在车票预定界面，出发日和返程日可以通过日历选择确定，也可以自己手写输入。测试手写输入与日历选择后不同格式的日期，结果为：</a:t>
            </a:r>
          </a:p>
        </p:txBody>
      </p:sp>
      <p:pic>
        <p:nvPicPr>
          <p:cNvPr id="4" name="图片 3"/>
          <p:cNvPicPr>
            <a:picLocks noChangeAspect="1"/>
          </p:cNvPicPr>
          <p:nvPr/>
        </p:nvPicPr>
        <p:blipFill>
          <a:blip r:embed="rId2"/>
          <a:stretch>
            <a:fillRect/>
          </a:stretch>
        </p:blipFill>
        <p:spPr>
          <a:xfrm>
            <a:off x="1861447" y="1805896"/>
            <a:ext cx="5533333" cy="1095238"/>
          </a:xfrm>
          <a:prstGeom prst="rect">
            <a:avLst/>
          </a:prstGeom>
        </p:spPr>
      </p:pic>
      <p:pic>
        <p:nvPicPr>
          <p:cNvPr id="8" name="图片 7"/>
          <p:cNvPicPr>
            <a:picLocks noChangeAspect="1"/>
          </p:cNvPicPr>
          <p:nvPr/>
        </p:nvPicPr>
        <p:blipFill>
          <a:blip r:embed="rId3"/>
          <a:stretch>
            <a:fillRect/>
          </a:stretch>
        </p:blipFill>
        <p:spPr>
          <a:xfrm>
            <a:off x="278294" y="4117948"/>
            <a:ext cx="3412436" cy="1868313"/>
          </a:xfrm>
          <a:prstGeom prst="rect">
            <a:avLst/>
          </a:prstGeom>
        </p:spPr>
      </p:pic>
      <p:sp>
        <p:nvSpPr>
          <p:cNvPr id="9" name="文本框 8"/>
          <p:cNvSpPr txBox="1"/>
          <p:nvPr/>
        </p:nvSpPr>
        <p:spPr>
          <a:xfrm>
            <a:off x="964094" y="6113509"/>
            <a:ext cx="2040835" cy="307777"/>
          </a:xfrm>
          <a:prstGeom prst="rect">
            <a:avLst/>
          </a:prstGeom>
          <a:noFill/>
        </p:spPr>
        <p:txBody>
          <a:bodyPr wrap="square" rtlCol="0">
            <a:spAutoFit/>
          </a:bodyPr>
          <a:lstStyle/>
          <a:p>
            <a:r>
              <a:rPr lang="zh-CN" altLang="en-US" sz="1400" dirty="0"/>
              <a:t>日历选择</a:t>
            </a:r>
            <a:r>
              <a:rPr lang="en-US" altLang="zh-CN" sz="1400" dirty="0"/>
              <a:t>/</a:t>
            </a:r>
            <a:r>
              <a:rPr lang="zh-CN" altLang="en-US" sz="1400" dirty="0"/>
              <a:t>手写正确格式</a:t>
            </a:r>
          </a:p>
        </p:txBody>
      </p:sp>
      <p:pic>
        <p:nvPicPr>
          <p:cNvPr id="16" name="图片 15"/>
          <p:cNvPicPr>
            <a:picLocks noChangeAspect="1"/>
          </p:cNvPicPr>
          <p:nvPr/>
        </p:nvPicPr>
        <p:blipFill>
          <a:blip r:embed="rId4"/>
          <a:stretch>
            <a:fillRect/>
          </a:stretch>
        </p:blipFill>
        <p:spPr>
          <a:xfrm>
            <a:off x="4878879" y="4117948"/>
            <a:ext cx="3397105" cy="1868314"/>
          </a:xfrm>
          <a:prstGeom prst="rect">
            <a:avLst/>
          </a:prstGeom>
        </p:spPr>
      </p:pic>
      <p:sp>
        <p:nvSpPr>
          <p:cNvPr id="17" name="文本框 16"/>
          <p:cNvSpPr txBox="1"/>
          <p:nvPr/>
        </p:nvSpPr>
        <p:spPr>
          <a:xfrm>
            <a:off x="5699474" y="6016454"/>
            <a:ext cx="1755913" cy="369332"/>
          </a:xfrm>
          <a:prstGeom prst="rect">
            <a:avLst/>
          </a:prstGeom>
          <a:noFill/>
        </p:spPr>
        <p:txBody>
          <a:bodyPr wrap="square" rtlCol="0">
            <a:spAutoFit/>
          </a:bodyPr>
          <a:lstStyle/>
          <a:p>
            <a:r>
              <a:rPr lang="zh-CN" altLang="en-US" dirty="0"/>
              <a:t>输入</a:t>
            </a:r>
            <a:r>
              <a:rPr lang="en-US" altLang="zh-CN" dirty="0"/>
              <a:t>2025/11/01</a:t>
            </a:r>
            <a:endParaRPr lang="zh-CN"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目录</a:t>
            </a:r>
          </a:p>
        </p:txBody>
      </p:sp>
      <p:sp>
        <p:nvSpPr>
          <p:cNvPr id="28" name="矩形 27"/>
          <p:cNvSpPr/>
          <p:nvPr/>
        </p:nvSpPr>
        <p:spPr>
          <a:xfrm>
            <a:off x="2232000" y="2913874"/>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Times New Roman" panose="02020603050405020304"/>
              <a:ea typeface="宋体" panose="02010600030101010101" pitchFamily="2" charset="-122"/>
              <a:cs typeface="+mn-cs"/>
            </a:endParaRPr>
          </a:p>
        </p:txBody>
      </p:sp>
      <p:sp>
        <p:nvSpPr>
          <p:cNvPr id="32" name="矩形 31"/>
          <p:cNvSpPr/>
          <p:nvPr/>
        </p:nvSpPr>
        <p:spPr>
          <a:xfrm>
            <a:off x="2232000" y="3827048"/>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Times New Roman" panose="02020603050405020304"/>
              <a:ea typeface="宋体" panose="02010600030101010101" pitchFamily="2" charset="-122"/>
              <a:cs typeface="+mn-cs"/>
            </a:endParaRPr>
          </a:p>
        </p:txBody>
      </p:sp>
      <p:sp>
        <p:nvSpPr>
          <p:cNvPr id="34" name="矩形 33"/>
          <p:cNvSpPr/>
          <p:nvPr/>
        </p:nvSpPr>
        <p:spPr>
          <a:xfrm>
            <a:off x="2232000" y="4740222"/>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Times New Roman" panose="02020603050405020304"/>
              <a:ea typeface="宋体" panose="02010600030101010101" pitchFamily="2" charset="-122"/>
              <a:cs typeface="+mn-cs"/>
            </a:endParaRPr>
          </a:p>
        </p:txBody>
      </p:sp>
      <p:sp>
        <p:nvSpPr>
          <p:cNvPr id="36" name="矩形 35"/>
          <p:cNvSpPr/>
          <p:nvPr/>
        </p:nvSpPr>
        <p:spPr>
          <a:xfrm>
            <a:off x="2232000" y="5653396"/>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Times New Roman" panose="02020603050405020304"/>
              <a:ea typeface="宋体" panose="02010600030101010101" pitchFamily="2" charset="-122"/>
              <a:cs typeface="+mn-cs"/>
            </a:endParaRPr>
          </a:p>
        </p:txBody>
      </p:sp>
      <p:sp>
        <p:nvSpPr>
          <p:cNvPr id="26" name="矩形 25"/>
          <p:cNvSpPr/>
          <p:nvPr/>
        </p:nvSpPr>
        <p:spPr>
          <a:xfrm>
            <a:off x="2232000" y="1940562"/>
            <a:ext cx="4392000" cy="236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Times New Roman" panose="02020603050405020304"/>
              <a:ea typeface="宋体" panose="02010600030101010101" pitchFamily="2" charset="-122"/>
              <a:cs typeface="+mn-cs"/>
            </a:endParaRPr>
          </a:p>
        </p:txBody>
      </p:sp>
      <p:sp>
        <p:nvSpPr>
          <p:cNvPr id="5" name="矩形 4"/>
          <p:cNvSpPr/>
          <p:nvPr/>
        </p:nvSpPr>
        <p:spPr>
          <a:xfrm>
            <a:off x="2511522" y="1607358"/>
            <a:ext cx="559044" cy="584775"/>
          </a:xfrm>
          <a:prstGeom prst="rect">
            <a:avLst/>
          </a:prstGeom>
          <a:solidFill>
            <a:srgbClr val="B5B5B6"/>
          </a:solidFill>
          <a:ln>
            <a:solidFill>
              <a:srgbClr val="B5B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panose="02010600030101010101" pitchFamily="2" charset="-122"/>
                <a:cs typeface="+mn-cs"/>
              </a:rPr>
              <a:t>1</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panose="02010600030101010101" pitchFamily="2" charset="-122"/>
              <a:cs typeface="+mn-cs"/>
            </a:endParaRPr>
          </a:p>
        </p:txBody>
      </p:sp>
      <p:cxnSp>
        <p:nvCxnSpPr>
          <p:cNvPr id="6" name="直接连接符 5"/>
          <p:cNvCxnSpPr/>
          <p:nvPr/>
        </p:nvCxnSpPr>
        <p:spPr>
          <a:xfrm>
            <a:off x="2232000" y="2192129"/>
            <a:ext cx="4680000" cy="0"/>
          </a:xfrm>
          <a:prstGeom prst="line">
            <a:avLst/>
          </a:prstGeom>
          <a:ln w="19050">
            <a:solidFill>
              <a:srgbClr val="B5B5B6"/>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778320" y="1565794"/>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网站需求提取</a:t>
            </a:r>
          </a:p>
        </p:txBody>
      </p:sp>
      <p:sp>
        <p:nvSpPr>
          <p:cNvPr id="9" name="矩形 8"/>
          <p:cNvSpPr/>
          <p:nvPr/>
        </p:nvSpPr>
        <p:spPr>
          <a:xfrm>
            <a:off x="2511522" y="2532029"/>
            <a:ext cx="559044" cy="584775"/>
          </a:xfrm>
          <a:prstGeom prst="rect">
            <a:avLst/>
          </a:prstGeom>
          <a:solidFill>
            <a:srgbClr val="004098"/>
          </a:solidFill>
          <a:ln>
            <a:solidFill>
              <a:srgbClr val="0040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panose="02010600030101010101" pitchFamily="2" charset="-122"/>
                <a:cs typeface="+mn-cs"/>
              </a:rPr>
              <a:t>2</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panose="02010600030101010101" pitchFamily="2" charset="-122"/>
              <a:cs typeface="+mn-cs"/>
            </a:endParaRPr>
          </a:p>
        </p:txBody>
      </p:sp>
      <p:cxnSp>
        <p:nvCxnSpPr>
          <p:cNvPr id="10" name="直接连接符 9"/>
          <p:cNvCxnSpPr/>
          <p:nvPr/>
        </p:nvCxnSpPr>
        <p:spPr>
          <a:xfrm>
            <a:off x="2232000" y="3116800"/>
            <a:ext cx="4680000" cy="0"/>
          </a:xfrm>
          <a:prstGeom prst="line">
            <a:avLst/>
          </a:prstGeom>
          <a:ln w="19050">
            <a:solidFill>
              <a:srgbClr val="004098"/>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778320" y="2490465"/>
            <a:ext cx="4061680" cy="107721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需求管理</a:t>
            </a:r>
          </a:p>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
        <p:nvSpPr>
          <p:cNvPr id="13" name="矩形 12"/>
          <p:cNvSpPr/>
          <p:nvPr/>
        </p:nvSpPr>
        <p:spPr>
          <a:xfrm>
            <a:off x="2511522" y="3456700"/>
            <a:ext cx="559044" cy="584775"/>
          </a:xfrm>
          <a:prstGeom prst="rect">
            <a:avLst/>
          </a:prstGeom>
          <a:solidFill>
            <a:srgbClr val="B5B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panose="02010600030101010101" pitchFamily="2" charset="-122"/>
                <a:cs typeface="+mn-cs"/>
              </a:rPr>
              <a:t>3</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panose="02010600030101010101" pitchFamily="2" charset="-122"/>
              <a:cs typeface="+mn-cs"/>
            </a:endParaRPr>
          </a:p>
        </p:txBody>
      </p:sp>
      <p:cxnSp>
        <p:nvCxnSpPr>
          <p:cNvPr id="14" name="直接连接符 13"/>
          <p:cNvCxnSpPr/>
          <p:nvPr/>
        </p:nvCxnSpPr>
        <p:spPr>
          <a:xfrm>
            <a:off x="2232000" y="4041471"/>
            <a:ext cx="4680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778320" y="3415136"/>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AI</a:t>
            </a: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实现</a:t>
            </a:r>
          </a:p>
        </p:txBody>
      </p:sp>
      <p:sp>
        <p:nvSpPr>
          <p:cNvPr id="17" name="矩形 16"/>
          <p:cNvSpPr/>
          <p:nvPr/>
        </p:nvSpPr>
        <p:spPr>
          <a:xfrm>
            <a:off x="2511522" y="4381371"/>
            <a:ext cx="559044" cy="5847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panose="02010600030101010101" pitchFamily="2" charset="-122"/>
                <a:cs typeface="+mn-cs"/>
              </a:rPr>
              <a:t>4</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panose="02010600030101010101" pitchFamily="2" charset="-122"/>
              <a:cs typeface="+mn-cs"/>
            </a:endParaRPr>
          </a:p>
        </p:txBody>
      </p:sp>
      <p:cxnSp>
        <p:nvCxnSpPr>
          <p:cNvPr id="18" name="直接连接符 17"/>
          <p:cNvCxnSpPr/>
          <p:nvPr/>
        </p:nvCxnSpPr>
        <p:spPr>
          <a:xfrm>
            <a:off x="2232000" y="4966142"/>
            <a:ext cx="4680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2778320" y="4339807"/>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问题</a:t>
            </a:r>
            <a:r>
              <a:rPr kumimoji="0" lang="en-US" altLang="zh-CN"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or</a:t>
            </a: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困难</a:t>
            </a:r>
          </a:p>
        </p:txBody>
      </p:sp>
      <p:sp>
        <p:nvSpPr>
          <p:cNvPr id="21" name="矩形 20"/>
          <p:cNvSpPr/>
          <p:nvPr/>
        </p:nvSpPr>
        <p:spPr>
          <a:xfrm>
            <a:off x="2511522" y="5306041"/>
            <a:ext cx="559044" cy="5847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rgbClr val="FFFFFF"/>
                </a:solidFill>
                <a:effectLst/>
                <a:uLnTx/>
                <a:uFillTx/>
                <a:latin typeface="Arial Black" panose="020B0A04020102020204" pitchFamily="34" charset="0"/>
                <a:ea typeface="宋体" panose="02010600030101010101" pitchFamily="2" charset="-122"/>
                <a:cs typeface="+mn-cs"/>
              </a:rPr>
              <a:t>5</a:t>
            </a:r>
            <a:endParaRPr kumimoji="0" lang="zh-CN" altLang="en-US" sz="2400" b="0" i="0" u="none" strike="noStrike" kern="1200" cap="none" spc="0" normalizeH="0" baseline="0" noProof="0" dirty="0">
              <a:ln>
                <a:noFill/>
              </a:ln>
              <a:solidFill>
                <a:srgbClr val="FFFFFF"/>
              </a:solidFill>
              <a:effectLst/>
              <a:uLnTx/>
              <a:uFillTx/>
              <a:latin typeface="Arial Black" panose="020B0A04020102020204" pitchFamily="34" charset="0"/>
              <a:ea typeface="宋体" panose="02010600030101010101" pitchFamily="2" charset="-122"/>
              <a:cs typeface="+mn-cs"/>
            </a:endParaRPr>
          </a:p>
        </p:txBody>
      </p:sp>
      <p:cxnSp>
        <p:nvCxnSpPr>
          <p:cNvPr id="22" name="直接连接符 21"/>
          <p:cNvCxnSpPr/>
          <p:nvPr/>
        </p:nvCxnSpPr>
        <p:spPr>
          <a:xfrm>
            <a:off x="2232000" y="5890812"/>
            <a:ext cx="4680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2778320" y="5264477"/>
            <a:ext cx="406168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当前效果</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需求分解</a:t>
            </a:r>
          </a:p>
        </p:txBody>
      </p:sp>
      <p:sp>
        <p:nvSpPr>
          <p:cNvPr id="6" name="文本框 5"/>
          <p:cNvSpPr txBox="1"/>
          <p:nvPr/>
        </p:nvSpPr>
        <p:spPr>
          <a:xfrm>
            <a:off x="530087" y="1212574"/>
            <a:ext cx="8083826" cy="4247317"/>
          </a:xfrm>
          <a:prstGeom prst="rect">
            <a:avLst/>
          </a:prstGeom>
          <a:noFill/>
        </p:spPr>
        <p:txBody>
          <a:bodyPr wrap="square" rtlCol="0">
            <a:spAutoFit/>
          </a:bodyPr>
          <a:lstStyle/>
          <a:p>
            <a:r>
              <a:rPr lang="zh-CN" altLang="en-US" dirty="0"/>
              <a:t>我们将需求分解为三个大方面：</a:t>
            </a:r>
            <a:endParaRPr lang="en-US" altLang="zh-CN" dirty="0"/>
          </a:p>
          <a:p>
            <a:r>
              <a:rPr lang="en-US" altLang="zh-CN" dirty="0"/>
              <a:t>	1. </a:t>
            </a:r>
            <a:r>
              <a:rPr lang="zh-CN" altLang="en-US" dirty="0"/>
              <a:t>后端数据库实现</a:t>
            </a:r>
            <a:endParaRPr lang="en-US" altLang="zh-CN" dirty="0"/>
          </a:p>
          <a:p>
            <a:r>
              <a:rPr lang="en-US" altLang="zh-CN" dirty="0"/>
              <a:t>	2. </a:t>
            </a:r>
            <a:r>
              <a:rPr lang="zh-CN" altLang="en-US" dirty="0"/>
              <a:t>查询接口设计</a:t>
            </a:r>
            <a:endParaRPr lang="en-US" altLang="zh-CN" dirty="0"/>
          </a:p>
          <a:p>
            <a:r>
              <a:rPr lang="en-US" altLang="zh-CN" dirty="0"/>
              <a:t>	3. </a:t>
            </a:r>
            <a:r>
              <a:rPr lang="zh-CN" altLang="en-US" dirty="0"/>
              <a:t>前端</a:t>
            </a:r>
            <a:r>
              <a:rPr lang="en-US" altLang="zh-CN" dirty="0"/>
              <a:t>UI</a:t>
            </a:r>
            <a:r>
              <a:rPr lang="zh-CN" altLang="en-US" dirty="0"/>
              <a:t>实现</a:t>
            </a:r>
            <a:endParaRPr lang="en-US" altLang="zh-CN" dirty="0"/>
          </a:p>
          <a:p>
            <a:endParaRPr lang="en-US" altLang="zh-CN" dirty="0"/>
          </a:p>
          <a:p>
            <a:r>
              <a:rPr lang="zh-CN" altLang="en-US" dirty="0"/>
              <a:t>其中后端数据库包括：</a:t>
            </a:r>
            <a:endParaRPr lang="en-US" altLang="zh-CN" dirty="0"/>
          </a:p>
          <a:p>
            <a:r>
              <a:rPr lang="en-US" altLang="zh-CN" dirty="0"/>
              <a:t>	1. </a:t>
            </a:r>
            <a:r>
              <a:rPr lang="zh-CN" altLang="en-US" dirty="0"/>
              <a:t>用户账号数据库</a:t>
            </a:r>
            <a:r>
              <a:rPr lang="en-US" altLang="zh-CN" dirty="0"/>
              <a:t>——</a:t>
            </a:r>
            <a:r>
              <a:rPr lang="zh-CN" altLang="en-US" dirty="0"/>
              <a:t>对应账号密码的储存、个人信息、乘车人信息、车票信息</a:t>
            </a:r>
            <a:endParaRPr lang="en-US" altLang="zh-CN" dirty="0"/>
          </a:p>
          <a:p>
            <a:r>
              <a:rPr lang="en-US" altLang="zh-CN" dirty="0"/>
              <a:t>	2. </a:t>
            </a:r>
            <a:r>
              <a:rPr lang="zh-CN" altLang="en-US" dirty="0"/>
              <a:t>车票数据库</a:t>
            </a:r>
            <a:endParaRPr lang="en-US" altLang="zh-CN" dirty="0"/>
          </a:p>
          <a:p>
            <a:endParaRPr lang="en-US" altLang="zh-CN" dirty="0"/>
          </a:p>
          <a:p>
            <a:r>
              <a:rPr lang="zh-CN" altLang="en-US" dirty="0"/>
              <a:t>查询接口反映了设计</a:t>
            </a:r>
            <a:r>
              <a:rPr lang="en-US" altLang="zh-CN" dirty="0"/>
              <a:t>UI</a:t>
            </a:r>
            <a:r>
              <a:rPr lang="zh-CN" altLang="en-US" dirty="0"/>
              <a:t>后不同板块之间的跳转关系和关联情况，我们将其分为三部分：</a:t>
            </a:r>
            <a:endParaRPr lang="en-US" altLang="zh-CN" dirty="0"/>
          </a:p>
          <a:p>
            <a:r>
              <a:rPr lang="en-US" altLang="zh-CN" dirty="0"/>
              <a:t>	1. </a:t>
            </a:r>
            <a:r>
              <a:rPr lang="zh-CN" altLang="en-US" dirty="0"/>
              <a:t>用户信息管理</a:t>
            </a:r>
            <a:endParaRPr lang="en-US" altLang="zh-CN" dirty="0"/>
          </a:p>
          <a:p>
            <a:r>
              <a:rPr lang="en-US" altLang="zh-CN" dirty="0"/>
              <a:t>	2. </a:t>
            </a:r>
            <a:r>
              <a:rPr lang="zh-CN" altLang="en-US" dirty="0"/>
              <a:t>车票查询</a:t>
            </a:r>
            <a:endParaRPr lang="en-US" altLang="zh-CN" dirty="0"/>
          </a:p>
          <a:p>
            <a:r>
              <a:rPr lang="en-US" altLang="zh-CN" dirty="0"/>
              <a:t>	3. </a:t>
            </a:r>
            <a:r>
              <a:rPr lang="zh-CN" altLang="en-US" dirty="0"/>
              <a:t>订单查询与修改</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需求分解</a:t>
            </a:r>
          </a:p>
        </p:txBody>
      </p:sp>
      <p:sp>
        <p:nvSpPr>
          <p:cNvPr id="3" name="文本框 2"/>
          <p:cNvSpPr txBox="1"/>
          <p:nvPr/>
        </p:nvSpPr>
        <p:spPr>
          <a:xfrm>
            <a:off x="834887" y="1099930"/>
            <a:ext cx="1318591" cy="400110"/>
          </a:xfrm>
          <a:prstGeom prst="rect">
            <a:avLst/>
          </a:prstGeom>
          <a:noFill/>
        </p:spPr>
        <p:txBody>
          <a:bodyPr wrap="square" rtlCol="0">
            <a:spAutoFit/>
          </a:bodyPr>
          <a:lstStyle/>
          <a:p>
            <a:r>
              <a:rPr lang="zh-CN" altLang="en-US" sz="2000" b="1" dirty="0"/>
              <a:t>需求类型</a:t>
            </a:r>
          </a:p>
        </p:txBody>
      </p:sp>
      <p:sp>
        <p:nvSpPr>
          <p:cNvPr id="4" name="文本框 3"/>
          <p:cNvSpPr txBox="1"/>
          <p:nvPr/>
        </p:nvSpPr>
        <p:spPr>
          <a:xfrm>
            <a:off x="4055165" y="1099930"/>
            <a:ext cx="840203" cy="400110"/>
          </a:xfrm>
          <a:prstGeom prst="rect">
            <a:avLst/>
          </a:prstGeom>
          <a:noFill/>
        </p:spPr>
        <p:txBody>
          <a:bodyPr wrap="square" rtlCol="0">
            <a:spAutoFit/>
          </a:bodyPr>
          <a:lstStyle/>
          <a:p>
            <a:r>
              <a:rPr lang="zh-CN" altLang="en-US" sz="2000" b="1" dirty="0"/>
              <a:t>接口</a:t>
            </a:r>
          </a:p>
        </p:txBody>
      </p:sp>
      <p:sp>
        <p:nvSpPr>
          <p:cNvPr id="5" name="文本框 4"/>
          <p:cNvSpPr txBox="1"/>
          <p:nvPr/>
        </p:nvSpPr>
        <p:spPr>
          <a:xfrm>
            <a:off x="7288695" y="1099930"/>
            <a:ext cx="1179443" cy="400110"/>
          </a:xfrm>
          <a:prstGeom prst="rect">
            <a:avLst/>
          </a:prstGeom>
          <a:noFill/>
        </p:spPr>
        <p:txBody>
          <a:bodyPr wrap="square" rtlCol="0">
            <a:spAutoFit/>
          </a:bodyPr>
          <a:lstStyle/>
          <a:p>
            <a:r>
              <a:rPr lang="zh-CN" altLang="en-US" sz="2000" b="1" dirty="0"/>
              <a:t>数据库</a:t>
            </a:r>
            <a:endParaRPr lang="en-US" altLang="zh-CN" sz="2000" b="1" dirty="0"/>
          </a:p>
        </p:txBody>
      </p:sp>
      <p:sp>
        <p:nvSpPr>
          <p:cNvPr id="7" name="文本框 6"/>
          <p:cNvSpPr txBox="1"/>
          <p:nvPr/>
        </p:nvSpPr>
        <p:spPr>
          <a:xfrm>
            <a:off x="705678" y="2358887"/>
            <a:ext cx="1577008" cy="338554"/>
          </a:xfrm>
          <a:prstGeom prst="rect">
            <a:avLst/>
          </a:prstGeom>
          <a:noFill/>
        </p:spPr>
        <p:txBody>
          <a:bodyPr wrap="square" rtlCol="0">
            <a:spAutoFit/>
          </a:bodyPr>
          <a:lstStyle/>
          <a:p>
            <a:r>
              <a:rPr lang="zh-CN" altLang="en-US" sz="1600" dirty="0"/>
              <a:t>用户信息管理</a:t>
            </a:r>
          </a:p>
        </p:txBody>
      </p:sp>
      <p:sp>
        <p:nvSpPr>
          <p:cNvPr id="8" name="文本框 7"/>
          <p:cNvSpPr txBox="1"/>
          <p:nvPr/>
        </p:nvSpPr>
        <p:spPr>
          <a:xfrm>
            <a:off x="3956428" y="1848286"/>
            <a:ext cx="2149508" cy="338554"/>
          </a:xfrm>
          <a:prstGeom prst="rect">
            <a:avLst/>
          </a:prstGeom>
          <a:noFill/>
        </p:spPr>
        <p:txBody>
          <a:bodyPr wrap="square" rtlCol="0">
            <a:spAutoFit/>
          </a:bodyPr>
          <a:lstStyle/>
          <a:p>
            <a:r>
              <a:rPr lang="zh-CN" altLang="en-US" sz="1600" dirty="0"/>
              <a:t>登录</a:t>
            </a:r>
            <a:r>
              <a:rPr lang="en-US" altLang="zh-CN" sz="1600" dirty="0"/>
              <a:t>/</a:t>
            </a:r>
            <a:r>
              <a:rPr lang="zh-CN" altLang="en-US" sz="1600" dirty="0"/>
              <a:t>注册</a:t>
            </a:r>
          </a:p>
        </p:txBody>
      </p:sp>
      <p:sp>
        <p:nvSpPr>
          <p:cNvPr id="9" name="文本框 8"/>
          <p:cNvSpPr txBox="1"/>
          <p:nvPr/>
        </p:nvSpPr>
        <p:spPr>
          <a:xfrm>
            <a:off x="3525733" y="2298860"/>
            <a:ext cx="2580203" cy="338554"/>
          </a:xfrm>
          <a:prstGeom prst="rect">
            <a:avLst/>
          </a:prstGeom>
          <a:noFill/>
        </p:spPr>
        <p:txBody>
          <a:bodyPr wrap="square" rtlCol="0">
            <a:spAutoFit/>
          </a:bodyPr>
          <a:lstStyle/>
          <a:p>
            <a:r>
              <a:rPr lang="zh-CN" altLang="en-US" sz="1600" dirty="0"/>
              <a:t>个人信息填写</a:t>
            </a:r>
            <a:r>
              <a:rPr lang="en-US" altLang="zh-CN" sz="1600" dirty="0"/>
              <a:t>/</a:t>
            </a:r>
            <a:r>
              <a:rPr lang="zh-CN" altLang="en-US" sz="1600" dirty="0"/>
              <a:t>修改</a:t>
            </a:r>
          </a:p>
        </p:txBody>
      </p:sp>
      <p:sp>
        <p:nvSpPr>
          <p:cNvPr id="10" name="文本框 9"/>
          <p:cNvSpPr txBox="1"/>
          <p:nvPr/>
        </p:nvSpPr>
        <p:spPr>
          <a:xfrm>
            <a:off x="3246127" y="2760932"/>
            <a:ext cx="2859809" cy="338554"/>
          </a:xfrm>
          <a:prstGeom prst="rect">
            <a:avLst/>
          </a:prstGeom>
          <a:noFill/>
        </p:spPr>
        <p:txBody>
          <a:bodyPr wrap="square" rtlCol="0">
            <a:spAutoFit/>
          </a:bodyPr>
          <a:lstStyle/>
          <a:p>
            <a:r>
              <a:rPr lang="zh-CN" altLang="en-US" sz="1600" dirty="0"/>
              <a:t>乘车人信息添加</a:t>
            </a:r>
            <a:r>
              <a:rPr lang="en-US" altLang="zh-CN" sz="1600" dirty="0"/>
              <a:t>/</a:t>
            </a:r>
            <a:r>
              <a:rPr lang="zh-CN" altLang="en-US" sz="1600" dirty="0"/>
              <a:t>修改</a:t>
            </a:r>
            <a:r>
              <a:rPr lang="en-US" altLang="zh-CN" sz="1600" dirty="0"/>
              <a:t>/</a:t>
            </a:r>
            <a:r>
              <a:rPr lang="zh-CN" altLang="en-US" sz="1600" dirty="0"/>
              <a:t>删除</a:t>
            </a:r>
          </a:p>
        </p:txBody>
      </p:sp>
      <p:sp>
        <p:nvSpPr>
          <p:cNvPr id="11" name="文本框 10"/>
          <p:cNvSpPr txBox="1"/>
          <p:nvPr/>
        </p:nvSpPr>
        <p:spPr>
          <a:xfrm>
            <a:off x="667577" y="3710609"/>
            <a:ext cx="1608481" cy="338554"/>
          </a:xfrm>
          <a:prstGeom prst="rect">
            <a:avLst/>
          </a:prstGeom>
          <a:noFill/>
        </p:spPr>
        <p:txBody>
          <a:bodyPr wrap="square" rtlCol="0">
            <a:spAutoFit/>
          </a:bodyPr>
          <a:lstStyle/>
          <a:p>
            <a:r>
              <a:rPr lang="zh-CN" altLang="en-US" sz="1600" dirty="0"/>
              <a:t>车票查询与预定</a:t>
            </a:r>
          </a:p>
        </p:txBody>
      </p:sp>
      <p:sp>
        <p:nvSpPr>
          <p:cNvPr id="13" name="文本框 12"/>
          <p:cNvSpPr txBox="1"/>
          <p:nvPr/>
        </p:nvSpPr>
        <p:spPr>
          <a:xfrm>
            <a:off x="3209682" y="3418222"/>
            <a:ext cx="2896254" cy="584775"/>
          </a:xfrm>
          <a:prstGeom prst="rect">
            <a:avLst/>
          </a:prstGeom>
          <a:noFill/>
        </p:spPr>
        <p:txBody>
          <a:bodyPr wrap="square" rtlCol="0">
            <a:spAutoFit/>
          </a:bodyPr>
          <a:lstStyle/>
          <a:p>
            <a:r>
              <a:rPr lang="zh-CN" altLang="en-US" sz="1600" dirty="0"/>
              <a:t>按日期、车次类型、出发站、到达站、车次席位进行检索</a:t>
            </a:r>
          </a:p>
        </p:txBody>
      </p:sp>
      <p:sp>
        <p:nvSpPr>
          <p:cNvPr id="14" name="文本框 13"/>
          <p:cNvSpPr txBox="1"/>
          <p:nvPr/>
        </p:nvSpPr>
        <p:spPr>
          <a:xfrm>
            <a:off x="705678" y="5148255"/>
            <a:ext cx="1646582" cy="338554"/>
          </a:xfrm>
          <a:prstGeom prst="rect">
            <a:avLst/>
          </a:prstGeom>
          <a:noFill/>
        </p:spPr>
        <p:txBody>
          <a:bodyPr wrap="square" rtlCol="0">
            <a:spAutoFit/>
          </a:bodyPr>
          <a:lstStyle/>
          <a:p>
            <a:r>
              <a:rPr lang="zh-CN" altLang="en-US" sz="1600" dirty="0"/>
              <a:t>订单查询与修改</a:t>
            </a:r>
          </a:p>
        </p:txBody>
      </p:sp>
      <p:sp>
        <p:nvSpPr>
          <p:cNvPr id="16" name="文本框 15"/>
          <p:cNvSpPr txBox="1"/>
          <p:nvPr/>
        </p:nvSpPr>
        <p:spPr>
          <a:xfrm>
            <a:off x="3637720" y="4196088"/>
            <a:ext cx="2468217" cy="338554"/>
          </a:xfrm>
          <a:prstGeom prst="rect">
            <a:avLst/>
          </a:prstGeom>
          <a:noFill/>
        </p:spPr>
        <p:txBody>
          <a:bodyPr wrap="square" rtlCol="0">
            <a:spAutoFit/>
          </a:bodyPr>
          <a:lstStyle/>
          <a:p>
            <a:r>
              <a:rPr lang="zh-CN" altLang="en-US" sz="1600" dirty="0"/>
              <a:t>确认乘车人、支付</a:t>
            </a:r>
          </a:p>
        </p:txBody>
      </p:sp>
      <p:sp>
        <p:nvSpPr>
          <p:cNvPr id="18" name="文本框 17"/>
          <p:cNvSpPr txBox="1"/>
          <p:nvPr/>
        </p:nvSpPr>
        <p:spPr>
          <a:xfrm>
            <a:off x="3038060" y="4978978"/>
            <a:ext cx="3067878" cy="338554"/>
          </a:xfrm>
          <a:prstGeom prst="rect">
            <a:avLst/>
          </a:prstGeom>
          <a:noFill/>
        </p:spPr>
        <p:txBody>
          <a:bodyPr wrap="square" rtlCol="0">
            <a:spAutoFit/>
          </a:bodyPr>
          <a:lstStyle/>
          <a:p>
            <a:r>
              <a:rPr lang="zh-CN" altLang="en-US" sz="1600" dirty="0"/>
              <a:t>订单分类、按日期或乘车人检索</a:t>
            </a:r>
          </a:p>
        </p:txBody>
      </p:sp>
      <p:sp>
        <p:nvSpPr>
          <p:cNvPr id="19" name="文本框 18"/>
          <p:cNvSpPr txBox="1"/>
          <p:nvPr/>
        </p:nvSpPr>
        <p:spPr>
          <a:xfrm>
            <a:off x="3935891" y="5429959"/>
            <a:ext cx="2170047" cy="338554"/>
          </a:xfrm>
          <a:prstGeom prst="rect">
            <a:avLst/>
          </a:prstGeom>
          <a:noFill/>
        </p:spPr>
        <p:txBody>
          <a:bodyPr wrap="square" rtlCol="0">
            <a:spAutoFit/>
          </a:bodyPr>
          <a:lstStyle/>
          <a:p>
            <a:r>
              <a:rPr lang="zh-CN" altLang="en-US" sz="1600" dirty="0"/>
              <a:t>退票、改签</a:t>
            </a:r>
          </a:p>
        </p:txBody>
      </p:sp>
      <p:sp>
        <p:nvSpPr>
          <p:cNvPr id="24" name="文本框 23"/>
          <p:cNvSpPr txBox="1"/>
          <p:nvPr/>
        </p:nvSpPr>
        <p:spPr>
          <a:xfrm>
            <a:off x="7036575" y="2696054"/>
            <a:ext cx="1683681" cy="338554"/>
          </a:xfrm>
          <a:prstGeom prst="rect">
            <a:avLst/>
          </a:prstGeom>
          <a:noFill/>
        </p:spPr>
        <p:txBody>
          <a:bodyPr wrap="square" rtlCol="0">
            <a:spAutoFit/>
          </a:bodyPr>
          <a:lstStyle/>
          <a:p>
            <a:r>
              <a:rPr lang="zh-CN" altLang="en-US" sz="1600" dirty="0"/>
              <a:t>用户账号数据库</a:t>
            </a:r>
          </a:p>
        </p:txBody>
      </p:sp>
      <p:sp>
        <p:nvSpPr>
          <p:cNvPr id="25" name="文本框 24"/>
          <p:cNvSpPr txBox="1"/>
          <p:nvPr/>
        </p:nvSpPr>
        <p:spPr>
          <a:xfrm>
            <a:off x="7238668" y="4365365"/>
            <a:ext cx="1279493" cy="338554"/>
          </a:xfrm>
          <a:prstGeom prst="rect">
            <a:avLst/>
          </a:prstGeom>
          <a:noFill/>
        </p:spPr>
        <p:txBody>
          <a:bodyPr wrap="square" rtlCol="0">
            <a:spAutoFit/>
          </a:bodyPr>
          <a:lstStyle/>
          <a:p>
            <a:r>
              <a:rPr lang="zh-CN" altLang="en-US" sz="1600" dirty="0"/>
              <a:t>车票数据库</a:t>
            </a:r>
          </a:p>
        </p:txBody>
      </p:sp>
      <p:cxnSp>
        <p:nvCxnSpPr>
          <p:cNvPr id="27" name="直接连接符 26"/>
          <p:cNvCxnSpPr>
            <a:stCxn id="8" idx="3"/>
            <a:endCxn id="24" idx="1"/>
          </p:cNvCxnSpPr>
          <p:nvPr/>
        </p:nvCxnSpPr>
        <p:spPr>
          <a:xfrm>
            <a:off x="6105936" y="2017563"/>
            <a:ext cx="930639" cy="847768"/>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9" idx="3"/>
            <a:endCxn id="24" idx="1"/>
          </p:cNvCxnSpPr>
          <p:nvPr/>
        </p:nvCxnSpPr>
        <p:spPr>
          <a:xfrm>
            <a:off x="6105936" y="2468137"/>
            <a:ext cx="930639" cy="397194"/>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a:stCxn id="10" idx="3"/>
            <a:endCxn id="24" idx="1"/>
          </p:cNvCxnSpPr>
          <p:nvPr/>
        </p:nvCxnSpPr>
        <p:spPr>
          <a:xfrm flipV="1">
            <a:off x="6105936" y="2865331"/>
            <a:ext cx="930639" cy="64878"/>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16" idx="3"/>
            <a:endCxn id="24" idx="1"/>
          </p:cNvCxnSpPr>
          <p:nvPr/>
        </p:nvCxnSpPr>
        <p:spPr>
          <a:xfrm flipV="1">
            <a:off x="6105937" y="2865331"/>
            <a:ext cx="930638" cy="1500034"/>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13" idx="3"/>
            <a:endCxn id="25" idx="1"/>
          </p:cNvCxnSpPr>
          <p:nvPr/>
        </p:nvCxnSpPr>
        <p:spPr>
          <a:xfrm>
            <a:off x="6105936" y="3710610"/>
            <a:ext cx="1132732" cy="8240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18" idx="3"/>
            <a:endCxn id="24" idx="1"/>
          </p:cNvCxnSpPr>
          <p:nvPr/>
        </p:nvCxnSpPr>
        <p:spPr>
          <a:xfrm flipV="1">
            <a:off x="6105938" y="2865331"/>
            <a:ext cx="930637" cy="2282924"/>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19" idx="3"/>
            <a:endCxn id="25" idx="1"/>
          </p:cNvCxnSpPr>
          <p:nvPr/>
        </p:nvCxnSpPr>
        <p:spPr>
          <a:xfrm flipV="1">
            <a:off x="6105938" y="4534642"/>
            <a:ext cx="1132730" cy="1064594"/>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09d88408-4af6-444c-a89e-2b89744bb4b1&quot;,&quot;Name&quot;:&quot;无&quot;,&quot;Kind&quot;:&quot;Custom&quot;,&quot;OldGuidesSetting&quot;:{&quot;HeaderHeight&quot;:0.0,&quot;FooterHeight&quot;:0.0,&quot;SideMargin&quot;:0.0,&quot;TopMargin&quot;:0.0,&quot;BottomMargin&quot;:0.0,&quot;IntervalMargin&quot;:0.0}}"/>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00.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01.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02.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03.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04.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417.36110236220463,&quot;left&quot;:28.000393700787402,&quot;top&quot;:87.08173228346456,&quot;width&quot;:662.7499212598425}"/>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257.5175590551181,&quot;left&quot;:64,&quot;top&quot;:88.10590551181102,&quot;width&quot;:213.6}"/>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257.5175590551181,&quot;left&quot;:64,&quot;top&quot;:88.10590551181102,&quot;width&quot;:213.6}"/>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257.5175590551181,&quot;left&quot;:64,&quot;top&quot;:88.10590551181102,&quot;width&quot;:213.6}"/>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257.5175590551181,&quot;left&quot;:64,&quot;top&quot;:88.10590551181102,&quot;width&quot;:213.6}"/>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45.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48.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49.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50.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51.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52.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53.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54.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55.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56.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57.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58.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59.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60.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61.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62.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63.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64.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65.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66.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67.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68.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69.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70.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71.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72.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73.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74.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75.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76.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77.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78.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79.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80.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81.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82.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83.xml><?xml version="1.0" encoding="utf-8"?>
<p:tagLst xmlns:a="http://schemas.openxmlformats.org/drawingml/2006/main" xmlns:r="http://schemas.openxmlformats.org/officeDocument/2006/relationships" xmlns:p="http://schemas.openxmlformats.org/presentationml/2006/main">
  <p:tag name="KSO_WM_DIAGRAM_VIRTUALLY_FRAME" val="{&quot;height&quot;:386.7044094488189,&quot;left&quot;:28.65,&quot;top&quot;:86.9955905511811,&quot;width&quot;:663.35}"/>
</p:tagLst>
</file>

<file path=ppt/tags/tag84.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85.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86.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87.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88.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89.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90.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91.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92.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93.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94.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95.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96.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97.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98.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ags/tag99.xml><?xml version="1.0" encoding="utf-8"?>
<p:tagLst xmlns:a="http://schemas.openxmlformats.org/drawingml/2006/main" xmlns:r="http://schemas.openxmlformats.org/officeDocument/2006/relationships" xmlns:p="http://schemas.openxmlformats.org/presentationml/2006/main">
  <p:tag name="KSO_WM_DIAGRAM_VIRTUALLY_FRAME" val="{&quot;height&quot;:340.55291338582686,&quot;left&quot;:175.748031496063,&quot;top&quot;:123.29086614173227,&quot;width&quot;:368.503937007874}"/>
</p:tagLst>
</file>

<file path=ppt/theme/theme1.xml><?xml version="1.0" encoding="utf-8"?>
<a:theme xmlns:a="http://schemas.openxmlformats.org/drawingml/2006/main" name="Office 主题​​">
  <a:themeElements>
    <a:clrScheme name="SJTUB">
      <a:dk1>
        <a:srgbClr val="000000"/>
      </a:dk1>
      <a:lt1>
        <a:srgbClr val="FFFFFF"/>
      </a:lt1>
      <a:dk2>
        <a:srgbClr val="BD9F68"/>
      </a:dk2>
      <a:lt2>
        <a:srgbClr val="B5B5B6"/>
      </a:lt2>
      <a:accent1>
        <a:srgbClr val="004098"/>
      </a:accent1>
      <a:accent2>
        <a:srgbClr val="0086D1"/>
      </a:accent2>
      <a:accent3>
        <a:srgbClr val="F08300"/>
      </a:accent3>
      <a:accent4>
        <a:srgbClr val="FDD000"/>
      </a:accent4>
      <a:accent5>
        <a:srgbClr val="338D27"/>
      </a:accent5>
      <a:accent6>
        <a:srgbClr val="00514E"/>
      </a:accent6>
      <a:hlink>
        <a:srgbClr val="B5B5B6"/>
      </a:hlink>
      <a:folHlink>
        <a:srgbClr val="BD9F68"/>
      </a:folHlink>
    </a:clrScheme>
    <a:fontScheme name="自定义 4">
      <a:majorFont>
        <a:latin typeface="Times New Roman"/>
        <a:ea typeface="宋体"/>
        <a:cs typeface=""/>
      </a:majorFont>
      <a:minorFont>
        <a:latin typeface="Times New Roman"/>
        <a:ea typeface="宋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140</TotalTime>
  <Words>1665</Words>
  <Application>Microsoft Office PowerPoint</Application>
  <PresentationFormat>全屏显示(4:3)</PresentationFormat>
  <Paragraphs>206</Paragraphs>
  <Slides>25</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25</vt:i4>
      </vt:variant>
    </vt:vector>
  </HeadingPairs>
  <TitlesOfParts>
    <vt:vector size="32" baseType="lpstr">
      <vt:lpstr>等线</vt:lpstr>
      <vt:lpstr>黑体</vt:lpstr>
      <vt:lpstr>微软雅黑</vt:lpstr>
      <vt:lpstr>Arial</vt:lpstr>
      <vt:lpstr>Arial Black</vt:lpstr>
      <vt:lpstr>Times New Roman</vt:lpstr>
      <vt:lpstr>Office 主题​​</vt:lpstr>
      <vt:lpstr>12306项目中期汇报</vt:lpstr>
      <vt:lpstr>目录</vt:lpstr>
      <vt:lpstr>目录</vt:lpstr>
      <vt:lpstr>需求提取与异常情况处理</vt:lpstr>
      <vt:lpstr>需求提取与异常情况处理</vt:lpstr>
      <vt:lpstr>需求提取与异常情况处理</vt:lpstr>
      <vt:lpstr>目录</vt:lpstr>
      <vt:lpstr>需求分解</vt:lpstr>
      <vt:lpstr>需求分解</vt:lpstr>
      <vt:lpstr>场景描述</vt:lpstr>
      <vt:lpstr>目录</vt:lpstr>
      <vt:lpstr>核心流程是测试驱动开发 ，但每个环节都由AI深度参与：</vt:lpstr>
      <vt:lpstr>借助AI实现12306项目需求的具体流程与提示词</vt:lpstr>
      <vt:lpstr>第一步：需求提取与场景化 </vt:lpstr>
      <vt:lpstr>第二步：生成接口与测试</vt:lpstr>
      <vt:lpstr>第三步：修改实现代码</vt:lpstr>
      <vt:lpstr>第四步：迭代与集成</vt:lpstr>
      <vt:lpstr>目录</vt:lpstr>
      <vt:lpstr>问题与困难</vt:lpstr>
      <vt:lpstr>问题与困难</vt:lpstr>
      <vt:lpstr>目录</vt:lpstr>
      <vt:lpstr>当前效果</vt:lpstr>
      <vt:lpstr>当前效果</vt:lpstr>
      <vt:lpstr>当前效果</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Z50174</dc:creator>
  <cp:lastModifiedBy>Z50174</cp:lastModifiedBy>
  <cp:revision>17</cp:revision>
  <dcterms:created xsi:type="dcterms:W3CDTF">2025-10-19T01:05:00Z</dcterms:created>
  <dcterms:modified xsi:type="dcterms:W3CDTF">2025-10-19T15:05:59Z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E3CE6A7EBE9A45F79CFE2FBA6E2FDC16_13</vt:lpwstr>
  </property>
  <property fmtid="{D5CDD505-2E9C-101B-9397-08002B2CF9AE}" pid="3" name="KSOProductBuildVer">
    <vt:lpwstr>2052-12.1.0.23125</vt:lpwstr>
  </property>
</Properties>
</file>

<file path=docProps/thumbnail.jpeg>
</file>